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56" r:id="rId2"/>
    <p:sldId id="282" r:id="rId3"/>
    <p:sldId id="451" r:id="rId4"/>
    <p:sldId id="452" r:id="rId5"/>
    <p:sldId id="453" r:id="rId6"/>
    <p:sldId id="454" r:id="rId7"/>
    <p:sldId id="280" r:id="rId8"/>
    <p:sldId id="281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20" r:id="rId21"/>
    <p:sldId id="422" r:id="rId22"/>
    <p:sldId id="424" r:id="rId23"/>
    <p:sldId id="423" r:id="rId24"/>
    <p:sldId id="425" r:id="rId25"/>
    <p:sldId id="426" r:id="rId26"/>
    <p:sldId id="427" r:id="rId27"/>
    <p:sldId id="321" r:id="rId28"/>
    <p:sldId id="322" r:id="rId29"/>
    <p:sldId id="323" r:id="rId30"/>
    <p:sldId id="258" r:id="rId31"/>
    <p:sldId id="324" r:id="rId32"/>
    <p:sldId id="457" r:id="rId33"/>
    <p:sldId id="458" r:id="rId34"/>
    <p:sldId id="459" r:id="rId35"/>
    <p:sldId id="460" r:id="rId36"/>
    <p:sldId id="461" r:id="rId37"/>
    <p:sldId id="462" r:id="rId38"/>
    <p:sldId id="428" r:id="rId39"/>
    <p:sldId id="455" r:id="rId40"/>
    <p:sldId id="456" r:id="rId41"/>
    <p:sldId id="421" r:id="rId42"/>
    <p:sldId id="430" r:id="rId43"/>
    <p:sldId id="432" r:id="rId44"/>
    <p:sldId id="431" r:id="rId45"/>
    <p:sldId id="433" r:id="rId46"/>
    <p:sldId id="434" r:id="rId47"/>
    <p:sldId id="435" r:id="rId48"/>
    <p:sldId id="439" r:id="rId49"/>
    <p:sldId id="420" r:id="rId50"/>
    <p:sldId id="326" r:id="rId51"/>
    <p:sldId id="381" r:id="rId52"/>
    <p:sldId id="382" r:id="rId53"/>
    <p:sldId id="383" r:id="rId54"/>
    <p:sldId id="384" r:id="rId55"/>
    <p:sldId id="385" r:id="rId56"/>
    <p:sldId id="361" r:id="rId57"/>
    <p:sldId id="270" r:id="rId58"/>
    <p:sldId id="271" r:id="rId59"/>
    <p:sldId id="362" r:id="rId60"/>
    <p:sldId id="267" r:id="rId61"/>
    <p:sldId id="268" r:id="rId62"/>
    <p:sldId id="269" r:id="rId63"/>
    <p:sldId id="363" r:id="rId64"/>
    <p:sldId id="325" r:id="rId65"/>
    <p:sldId id="463" r:id="rId66"/>
    <p:sldId id="308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9" r:id="rId78"/>
    <p:sldId id="339" r:id="rId79"/>
    <p:sldId id="441" r:id="rId80"/>
    <p:sldId id="328" r:id="rId81"/>
    <p:sldId id="330" r:id="rId82"/>
    <p:sldId id="442" r:id="rId83"/>
    <p:sldId id="444" r:id="rId84"/>
    <p:sldId id="445" r:id="rId85"/>
    <p:sldId id="331" r:id="rId86"/>
    <p:sldId id="332" r:id="rId87"/>
    <p:sldId id="440" r:id="rId88"/>
    <p:sldId id="333" r:id="rId89"/>
    <p:sldId id="334" r:id="rId90"/>
    <p:sldId id="335" r:id="rId91"/>
    <p:sldId id="336" r:id="rId92"/>
    <p:sldId id="337" r:id="rId93"/>
    <p:sldId id="464" r:id="rId94"/>
    <p:sldId id="465" r:id="rId95"/>
    <p:sldId id="466" r:id="rId96"/>
    <p:sldId id="467" r:id="rId97"/>
    <p:sldId id="468" r:id="rId98"/>
    <p:sldId id="471" r:id="rId99"/>
    <p:sldId id="469" r:id="rId100"/>
    <p:sldId id="470" r:id="rId101"/>
    <p:sldId id="338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86" r:id="rId112"/>
    <p:sldId id="349" r:id="rId113"/>
    <p:sldId id="356" r:id="rId114"/>
    <p:sldId id="351" r:id="rId115"/>
    <p:sldId id="352" r:id="rId116"/>
    <p:sldId id="353" r:id="rId117"/>
    <p:sldId id="474" r:id="rId118"/>
    <p:sldId id="354" r:id="rId119"/>
    <p:sldId id="377" r:id="rId120"/>
    <p:sldId id="495" r:id="rId121"/>
    <p:sldId id="276" r:id="rId122"/>
    <p:sldId id="490" r:id="rId123"/>
    <p:sldId id="475" r:id="rId124"/>
    <p:sldId id="478" r:id="rId125"/>
    <p:sldId id="479" r:id="rId126"/>
    <p:sldId id="480" r:id="rId127"/>
    <p:sldId id="481" r:id="rId128"/>
    <p:sldId id="482" r:id="rId129"/>
    <p:sldId id="483" r:id="rId130"/>
    <p:sldId id="484" r:id="rId131"/>
    <p:sldId id="485" r:id="rId132"/>
    <p:sldId id="473" r:id="rId133"/>
    <p:sldId id="491" r:id="rId134"/>
    <p:sldId id="367" r:id="rId135"/>
    <p:sldId id="492" r:id="rId136"/>
    <p:sldId id="493" r:id="rId137"/>
    <p:sldId id="373" r:id="rId138"/>
    <p:sldId id="372" r:id="rId139"/>
    <p:sldId id="486" r:id="rId140"/>
    <p:sldId id="487" r:id="rId141"/>
    <p:sldId id="488" r:id="rId142"/>
    <p:sldId id="494" r:id="rId143"/>
    <p:sldId id="472" r:id="rId144"/>
    <p:sldId id="496" r:id="rId145"/>
    <p:sldId id="497" r:id="rId146"/>
    <p:sldId id="375" r:id="rId147"/>
    <p:sldId id="419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66FFD-2949-4E34-8D32-41E03FAC146A}" v="575" dt="2024-05-07T16:40:13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5" autoAdjust="0"/>
    <p:restoredTop sz="91358" autoAdjust="0"/>
  </p:normalViewPr>
  <p:slideViewPr>
    <p:cSldViewPr snapToGrid="0">
      <p:cViewPr varScale="1">
        <p:scale>
          <a:sx n="118" d="100"/>
          <a:sy n="118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51415496-33E9-48D0-A196-E1F1E2D85EC3}"/>
    <pc:docChg chg="custSel modSld">
      <pc:chgData name="Fabio Di Troia" userId="7de80edd88c2c9de" providerId="LiveId" clId="{51415496-33E9-48D0-A196-E1F1E2D85EC3}" dt="2023-04-10T17:45:21.859" v="71" actId="20577"/>
      <pc:docMkLst>
        <pc:docMk/>
      </pc:docMkLst>
      <pc:sldChg chg="modSp">
        <pc:chgData name="Fabio Di Troia" userId="7de80edd88c2c9de" providerId="LiveId" clId="{51415496-33E9-48D0-A196-E1F1E2D85EC3}" dt="2023-04-10T17:38:11.642" v="11" actId="20577"/>
        <pc:sldMkLst>
          <pc:docMk/>
          <pc:sldMk cId="2461241829" sldId="331"/>
        </pc:sldMkLst>
        <pc:spChg chg="mod">
          <ac:chgData name="Fabio Di Troia" userId="7de80edd88c2c9de" providerId="LiveId" clId="{51415496-33E9-48D0-A196-E1F1E2D85EC3}" dt="2023-04-10T17:38:11.642" v="11" actId="20577"/>
          <ac:spMkLst>
            <pc:docMk/>
            <pc:sldMk cId="2461241829" sldId="331"/>
            <ac:spMk id="3" creationId="{72E82B16-38A3-4172-BE53-AD58211ABB89}"/>
          </ac:spMkLst>
        </pc:spChg>
      </pc:sldChg>
      <pc:sldChg chg="modSp modAnim">
        <pc:chgData name="Fabio Di Troia" userId="7de80edd88c2c9de" providerId="LiveId" clId="{51415496-33E9-48D0-A196-E1F1E2D85EC3}" dt="2023-04-10T17:38:18.880" v="14"/>
        <pc:sldMkLst>
          <pc:docMk/>
          <pc:sldMk cId="2584884946" sldId="332"/>
        </pc:sldMkLst>
        <pc:spChg chg="mod">
          <ac:chgData name="Fabio Di Troia" userId="7de80edd88c2c9de" providerId="LiveId" clId="{51415496-33E9-48D0-A196-E1F1E2D85EC3}" dt="2023-04-10T17:38:17.947" v="13" actId="20577"/>
          <ac:spMkLst>
            <pc:docMk/>
            <pc:sldMk cId="2584884946" sldId="332"/>
            <ac:spMk id="3" creationId="{72E82B16-38A3-4172-BE53-AD58211ABB89}"/>
          </ac:spMkLst>
        </pc:spChg>
      </pc:sldChg>
      <pc:sldChg chg="addSp modSp mod modNotesTx">
        <pc:chgData name="Fabio Di Troia" userId="7de80edd88c2c9de" providerId="LiveId" clId="{51415496-33E9-48D0-A196-E1F1E2D85EC3}" dt="2023-04-10T17:45:21.859" v="71" actId="20577"/>
        <pc:sldMkLst>
          <pc:docMk/>
          <pc:sldMk cId="1307924373" sldId="335"/>
        </pc:sldMkLst>
        <pc:spChg chg="add mod">
          <ac:chgData name="Fabio Di Troia" userId="7de80edd88c2c9de" providerId="LiveId" clId="{51415496-33E9-48D0-A196-E1F1E2D85EC3}" dt="2023-04-10T17:44:23.540" v="35" actId="14100"/>
          <ac:spMkLst>
            <pc:docMk/>
            <pc:sldMk cId="1307924373" sldId="335"/>
            <ac:spMk id="5" creationId="{CFDD34D7-4D5F-F8D7-F99A-A75BE636A933}"/>
          </ac:spMkLst>
        </pc:spChg>
        <pc:spChg chg="mod">
          <ac:chgData name="Fabio Di Troia" userId="7de80edd88c2c9de" providerId="LiveId" clId="{51415496-33E9-48D0-A196-E1F1E2D85EC3}" dt="2023-04-10T17:40:20.137" v="15" actId="207"/>
          <ac:spMkLst>
            <pc:docMk/>
            <pc:sldMk cId="1307924373" sldId="335"/>
            <ac:spMk id="11" creationId="{2061638A-7C97-47A6-8402-0C21D1737672}"/>
          </ac:spMkLst>
        </pc:spChg>
      </pc:sldChg>
      <pc:sldChg chg="modAnim">
        <pc:chgData name="Fabio Di Troia" userId="7de80edd88c2c9de" providerId="LiveId" clId="{51415496-33E9-48D0-A196-E1F1E2D85EC3}" dt="2023-04-10T17:37:34.364" v="10"/>
        <pc:sldMkLst>
          <pc:docMk/>
          <pc:sldMk cId="3843050158" sldId="444"/>
        </pc:sldMkLst>
      </pc:sldChg>
    </pc:docChg>
  </pc:docChgLst>
  <pc:docChgLst>
    <pc:chgData name="Fabio Di Troia" userId="7de80edd88c2c9de" providerId="LiveId" clId="{E4144A65-6047-2743-8A37-1CAED66B6EAE}"/>
    <pc:docChg chg="modSld">
      <pc:chgData name="Fabio Di Troia" userId="7de80edd88c2c9de" providerId="LiveId" clId="{E4144A65-6047-2743-8A37-1CAED66B6EAE}" dt="2021-10-19T15:33:42.723" v="1" actId="20577"/>
      <pc:docMkLst>
        <pc:docMk/>
      </pc:docMkLst>
      <pc:sldChg chg="modNotesTx">
        <pc:chgData name="Fabio Di Troia" userId="7de80edd88c2c9de" providerId="LiveId" clId="{E4144A65-6047-2743-8A37-1CAED66B6EAE}" dt="2021-10-19T15:33:38.002" v="0" actId="20577"/>
        <pc:sldMkLst>
          <pc:docMk/>
          <pc:sldMk cId="3646306170" sldId="336"/>
        </pc:sldMkLst>
      </pc:sldChg>
      <pc:sldChg chg="modNotesTx">
        <pc:chgData name="Fabio Di Troia" userId="7de80edd88c2c9de" providerId="LiveId" clId="{E4144A65-6047-2743-8A37-1CAED66B6EAE}" dt="2021-10-19T15:33:42.723" v="1" actId="20577"/>
        <pc:sldMkLst>
          <pc:docMk/>
          <pc:sldMk cId="811804384" sldId="337"/>
        </pc:sldMkLst>
      </pc:sldChg>
    </pc:docChg>
  </pc:docChgLst>
  <pc:docChgLst>
    <pc:chgData name="Fabio Di Troia" userId="7de80edd88c2c9de" providerId="LiveId" clId="{423A60AA-F763-4255-9365-82271DFC913B}"/>
    <pc:docChg chg="undo custSel addSld delSld modSld sldOrd">
      <pc:chgData name="Fabio Di Troia" userId="7de80edd88c2c9de" providerId="LiveId" clId="{423A60AA-F763-4255-9365-82271DFC913B}" dt="2022-10-24T21:04:38.244" v="7811" actId="680"/>
      <pc:docMkLst>
        <pc:docMk/>
      </pc:docMkLst>
      <pc:sldChg chg="delSp modSp add del mod ord delAnim modAnim">
        <pc:chgData name="Fabio Di Troia" userId="7de80edd88c2c9de" providerId="LiveId" clId="{423A60AA-F763-4255-9365-82271DFC913B}" dt="2022-10-18T02:42:35.136" v="5428"/>
        <pc:sldMkLst>
          <pc:docMk/>
          <pc:sldMk cId="3888924792" sldId="258"/>
        </pc:sldMkLst>
        <pc:spChg chg="mod">
          <ac:chgData name="Fabio Di Troia" userId="7de80edd88c2c9de" providerId="LiveId" clId="{423A60AA-F763-4255-9365-82271DFC913B}" dt="2022-10-17T22:07:19.680" v="2726"/>
          <ac:spMkLst>
            <pc:docMk/>
            <pc:sldMk cId="3888924792" sldId="258"/>
            <ac:spMk id="4" creationId="{DB5EC94C-9FB2-476A-8F35-038849CC3D0A}"/>
          </ac:spMkLst>
        </pc:spChg>
        <pc:spChg chg="mod">
          <ac:chgData name="Fabio Di Troia" userId="7de80edd88c2c9de" providerId="LiveId" clId="{423A60AA-F763-4255-9365-82271DFC913B}" dt="2022-10-17T22:07:37.764" v="2762" actId="6549"/>
          <ac:spMkLst>
            <pc:docMk/>
            <pc:sldMk cId="3888924792" sldId="258"/>
            <ac:spMk id="5" creationId="{9449828E-411A-4B47-B765-5CCC88EAF530}"/>
          </ac:spMkLst>
        </pc:spChg>
        <pc:spChg chg="del">
          <ac:chgData name="Fabio Di Troia" userId="7de80edd88c2c9de" providerId="LiveId" clId="{423A60AA-F763-4255-9365-82271DFC913B}" dt="2022-10-17T22:04:55.075" v="2522" actId="478"/>
          <ac:spMkLst>
            <pc:docMk/>
            <pc:sldMk cId="3888924792" sldId="258"/>
            <ac:spMk id="6" creationId="{C9D4110A-359D-48EB-8DCA-9743326A4075}"/>
          </ac:spMkLst>
        </pc:spChg>
      </pc:sldChg>
      <pc:sldChg chg="modSp mod">
        <pc:chgData name="Fabio Di Troia" userId="7de80edd88c2c9de" providerId="LiveId" clId="{423A60AA-F763-4255-9365-82271DFC913B}" dt="2022-10-18T01:56:02.064" v="5292" actId="27636"/>
        <pc:sldMkLst>
          <pc:docMk/>
          <pc:sldMk cId="2480327414" sldId="301"/>
        </pc:sldMkLst>
        <pc:spChg chg="mod">
          <ac:chgData name="Fabio Di Troia" userId="7de80edd88c2c9de" providerId="LiveId" clId="{423A60AA-F763-4255-9365-82271DFC913B}" dt="2022-10-18T01:56:02.064" v="5292" actId="27636"/>
          <ac:spMkLst>
            <pc:docMk/>
            <pc:sldMk cId="2480327414" sldId="301"/>
            <ac:spMk id="3" creationId="{1F948C5D-D01D-4165-98F7-8722D1850442}"/>
          </ac:spMkLst>
        </pc:spChg>
      </pc:sldChg>
      <pc:sldChg chg="addSp modSp mod modAnim">
        <pc:chgData name="Fabio Di Troia" userId="7de80edd88c2c9de" providerId="LiveId" clId="{423A60AA-F763-4255-9365-82271DFC913B}" dt="2022-10-19T22:06:59.716" v="6201" actId="14100"/>
        <pc:sldMkLst>
          <pc:docMk/>
          <pc:sldMk cId="424222951" sldId="310"/>
        </pc:sldMkLst>
        <pc:cxnChg chg="add mod">
          <ac:chgData name="Fabio Di Troia" userId="7de80edd88c2c9de" providerId="LiveId" clId="{423A60AA-F763-4255-9365-82271DFC913B}" dt="2022-10-19T22:06:59.716" v="6201" actId="14100"/>
          <ac:cxnSpMkLst>
            <pc:docMk/>
            <pc:sldMk cId="424222951" sldId="310"/>
            <ac:cxnSpMk id="4" creationId="{4A0F0574-D200-DF73-0E98-9DDEA0D0A9CD}"/>
          </ac:cxnSpMkLst>
        </pc:cxnChg>
      </pc:sldChg>
      <pc:sldChg chg="addSp modSp mod setBg">
        <pc:chgData name="Fabio Di Troia" userId="7de80edd88c2c9de" providerId="LiveId" clId="{423A60AA-F763-4255-9365-82271DFC913B}" dt="2022-10-18T02:02:23.192" v="5293" actId="26606"/>
        <pc:sldMkLst>
          <pc:docMk/>
          <pc:sldMk cId="2174869855" sldId="320"/>
        </pc:sldMkLst>
        <pc:spChg chg="add">
          <ac:chgData name="Fabio Di Troia" userId="7de80edd88c2c9de" providerId="LiveId" clId="{423A60AA-F763-4255-9365-82271DFC913B}" dt="2022-10-18T02:02:23.192" v="5293" actId="26606"/>
          <ac:spMkLst>
            <pc:docMk/>
            <pc:sldMk cId="2174869855" sldId="320"/>
            <ac:spMk id="10" creationId="{E91DC736-0EF8-4F87-9146-EBF1D2EE4D3D}"/>
          </ac:spMkLst>
        </pc:spChg>
        <pc:spChg chg="add">
          <ac:chgData name="Fabio Di Troia" userId="7de80edd88c2c9de" providerId="LiveId" clId="{423A60AA-F763-4255-9365-82271DFC913B}" dt="2022-10-18T02:02:23.192" v="5293" actId="26606"/>
          <ac:spMkLst>
            <pc:docMk/>
            <pc:sldMk cId="2174869855" sldId="320"/>
            <ac:spMk id="12" creationId="{097CD68E-23E3-4007-8847-CD0944C4F7BE}"/>
          </ac:spMkLst>
        </pc:spChg>
        <pc:spChg chg="add">
          <ac:chgData name="Fabio Di Troia" userId="7de80edd88c2c9de" providerId="LiveId" clId="{423A60AA-F763-4255-9365-82271DFC913B}" dt="2022-10-18T02:02:23.192" v="5293" actId="26606"/>
          <ac:spMkLst>
            <pc:docMk/>
            <pc:sldMk cId="2174869855" sldId="320"/>
            <ac:spMk id="14" creationId="{AF2F604E-43BE-4DC3-B983-E071523364F8}"/>
          </ac:spMkLst>
        </pc:spChg>
        <pc:spChg chg="add">
          <ac:chgData name="Fabio Di Troia" userId="7de80edd88c2c9de" providerId="LiveId" clId="{423A60AA-F763-4255-9365-82271DFC913B}" dt="2022-10-18T02:02:23.192" v="5293" actId="26606"/>
          <ac:spMkLst>
            <pc:docMk/>
            <pc:sldMk cId="2174869855" sldId="320"/>
            <ac:spMk id="16" creationId="{08C9B587-E65E-4B52-B37C-ABEBB6E87928}"/>
          </ac:spMkLst>
        </pc:spChg>
        <pc:picChg chg="mod">
          <ac:chgData name="Fabio Di Troia" userId="7de80edd88c2c9de" providerId="LiveId" clId="{423A60AA-F763-4255-9365-82271DFC913B}" dt="2022-10-18T02:02:23.192" v="5293" actId="26606"/>
          <ac:picMkLst>
            <pc:docMk/>
            <pc:sldMk cId="2174869855" sldId="320"/>
            <ac:picMk id="5" creationId="{D0328056-59CE-4F4A-8CB9-C5A04F295683}"/>
          </ac:picMkLst>
        </pc:picChg>
      </pc:sldChg>
      <pc:sldChg chg="modSp mod ord">
        <pc:chgData name="Fabio Di Troia" userId="7de80edd88c2c9de" providerId="LiveId" clId="{423A60AA-F763-4255-9365-82271DFC913B}" dt="2022-10-18T02:42:00.716" v="5420"/>
        <pc:sldMkLst>
          <pc:docMk/>
          <pc:sldMk cId="2131181983" sldId="321"/>
        </pc:sldMkLst>
        <pc:spChg chg="mod">
          <ac:chgData name="Fabio Di Troia" userId="7de80edd88c2c9de" providerId="LiveId" clId="{423A60AA-F763-4255-9365-82271DFC913B}" dt="2022-10-17T22:07:08.648" v="2723" actId="20577"/>
          <ac:spMkLst>
            <pc:docMk/>
            <pc:sldMk cId="2131181983" sldId="321"/>
            <ac:spMk id="2" creationId="{A6D77469-03FD-4972-A539-54A499397096}"/>
          </ac:spMkLst>
        </pc:spChg>
      </pc:sldChg>
      <pc:sldChg chg="modSp mod ord">
        <pc:chgData name="Fabio Di Troia" userId="7de80edd88c2c9de" providerId="LiveId" clId="{423A60AA-F763-4255-9365-82271DFC913B}" dt="2022-10-18T02:42:00.716" v="5420"/>
        <pc:sldMkLst>
          <pc:docMk/>
          <pc:sldMk cId="4158314197" sldId="322"/>
        </pc:sldMkLst>
        <pc:spChg chg="mod">
          <ac:chgData name="Fabio Di Troia" userId="7de80edd88c2c9de" providerId="LiveId" clId="{423A60AA-F763-4255-9365-82271DFC913B}" dt="2022-10-17T22:07:13.881" v="2724"/>
          <ac:spMkLst>
            <pc:docMk/>
            <pc:sldMk cId="4158314197" sldId="322"/>
            <ac:spMk id="2" creationId="{A6D77469-03FD-4972-A539-54A499397096}"/>
          </ac:spMkLst>
        </pc:spChg>
      </pc:sldChg>
      <pc:sldChg chg="modSp mod ord">
        <pc:chgData name="Fabio Di Troia" userId="7de80edd88c2c9de" providerId="LiveId" clId="{423A60AA-F763-4255-9365-82271DFC913B}" dt="2022-10-18T02:42:00.716" v="5420"/>
        <pc:sldMkLst>
          <pc:docMk/>
          <pc:sldMk cId="2037882590" sldId="323"/>
        </pc:sldMkLst>
        <pc:spChg chg="mod">
          <ac:chgData name="Fabio Di Troia" userId="7de80edd88c2c9de" providerId="LiveId" clId="{423A60AA-F763-4255-9365-82271DFC913B}" dt="2022-10-17T22:07:16.119" v="2725"/>
          <ac:spMkLst>
            <pc:docMk/>
            <pc:sldMk cId="2037882590" sldId="323"/>
            <ac:spMk id="2" creationId="{A6D77469-03FD-4972-A539-54A499397096}"/>
          </ac:spMkLst>
        </pc:spChg>
      </pc:sldChg>
      <pc:sldChg chg="modSp mod ord">
        <pc:chgData name="Fabio Di Troia" userId="7de80edd88c2c9de" providerId="LiveId" clId="{423A60AA-F763-4255-9365-82271DFC913B}" dt="2022-10-18T02:42:00.716" v="5420"/>
        <pc:sldMkLst>
          <pc:docMk/>
          <pc:sldMk cId="2034185841" sldId="324"/>
        </pc:sldMkLst>
        <pc:spChg chg="mod">
          <ac:chgData name="Fabio Di Troia" userId="7de80edd88c2c9de" providerId="LiveId" clId="{423A60AA-F763-4255-9365-82271DFC913B}" dt="2022-10-17T22:07:47.285" v="2764"/>
          <ac:spMkLst>
            <pc:docMk/>
            <pc:sldMk cId="2034185841" sldId="324"/>
            <ac:spMk id="2" creationId="{A6D77469-03FD-4972-A539-54A499397096}"/>
          </ac:spMkLst>
        </pc:spChg>
      </pc:sldChg>
      <pc:sldChg chg="addSp delSp modSp mod">
        <pc:chgData name="Fabio Di Troia" userId="7de80edd88c2c9de" providerId="LiveId" clId="{423A60AA-F763-4255-9365-82271DFC913B}" dt="2022-10-20T00:47:10.744" v="6308" actId="478"/>
        <pc:sldMkLst>
          <pc:docMk/>
          <pc:sldMk cId="4129179793" sldId="329"/>
        </pc:sldMkLst>
        <pc:picChg chg="add del mod">
          <ac:chgData name="Fabio Di Troia" userId="7de80edd88c2c9de" providerId="LiveId" clId="{423A60AA-F763-4255-9365-82271DFC913B}" dt="2022-10-20T00:47:10.744" v="6308" actId="478"/>
          <ac:picMkLst>
            <pc:docMk/>
            <pc:sldMk cId="4129179793" sldId="329"/>
            <ac:picMk id="4" creationId="{299B1594-B9C8-AD09-8E2C-4C08B2F0A846}"/>
          </ac:picMkLst>
        </pc:picChg>
      </pc:sldChg>
      <pc:sldChg chg="ord">
        <pc:chgData name="Fabio Di Troia" userId="7de80edd88c2c9de" providerId="LiveId" clId="{423A60AA-F763-4255-9365-82271DFC913B}" dt="2022-10-19T22:22:20.073" v="6295"/>
        <pc:sldMkLst>
          <pc:docMk/>
          <pc:sldMk cId="841873533" sldId="334"/>
        </pc:sldMkLst>
      </pc:sldChg>
      <pc:sldChg chg="ord">
        <pc:chgData name="Fabio Di Troia" userId="7de80edd88c2c9de" providerId="LiveId" clId="{423A60AA-F763-4255-9365-82271DFC913B}" dt="2022-10-20T00:54:50.483" v="6699"/>
        <pc:sldMkLst>
          <pc:docMk/>
          <pc:sldMk cId="3713841275" sldId="339"/>
        </pc:sldMkLst>
      </pc:sldChg>
      <pc:sldChg chg="modSp mod modAnim">
        <pc:chgData name="Fabio Di Troia" userId="7de80edd88c2c9de" providerId="LiveId" clId="{423A60AA-F763-4255-9365-82271DFC913B}" dt="2022-10-18T02:43:10.439" v="5430"/>
        <pc:sldMkLst>
          <pc:docMk/>
          <pc:sldMk cId="1733659249" sldId="357"/>
        </pc:sldMkLst>
        <pc:spChg chg="mod">
          <ac:chgData name="Fabio Di Troia" userId="7de80edd88c2c9de" providerId="LiveId" clId="{423A60AA-F763-4255-9365-82271DFC913B}" dt="2022-10-18T02:43:10.439" v="5430"/>
          <ac:spMkLst>
            <pc:docMk/>
            <pc:sldMk cId="1733659249" sldId="357"/>
            <ac:spMk id="4" creationId="{DB5EC94C-9FB2-476A-8F35-038849CC3D0A}"/>
          </ac:spMkLst>
        </pc:spChg>
        <pc:spChg chg="mod">
          <ac:chgData name="Fabio Di Troia" userId="7de80edd88c2c9de" providerId="LiveId" clId="{423A60AA-F763-4255-9365-82271DFC913B}" dt="2022-10-18T02:38:52.649" v="5413"/>
          <ac:spMkLst>
            <pc:docMk/>
            <pc:sldMk cId="1733659249" sldId="357"/>
            <ac:spMk id="5" creationId="{9449828E-411A-4B47-B765-5CCC88EAF530}"/>
          </ac:spMkLst>
        </pc:spChg>
        <pc:picChg chg="mod">
          <ac:chgData name="Fabio Di Troia" userId="7de80edd88c2c9de" providerId="LiveId" clId="{423A60AA-F763-4255-9365-82271DFC913B}" dt="2022-10-18T02:38:55.372" v="5414" actId="1076"/>
          <ac:picMkLst>
            <pc:docMk/>
            <pc:sldMk cId="1733659249" sldId="357"/>
            <ac:picMk id="3" creationId="{14E0B784-70F6-47B3-BBA1-DC68073718E9}"/>
          </ac:picMkLst>
        </pc:picChg>
      </pc:sldChg>
      <pc:sldChg chg="modSp modAnim">
        <pc:chgData name="Fabio Di Troia" userId="7de80edd88c2c9de" providerId="LiveId" clId="{423A60AA-F763-4255-9365-82271DFC913B}" dt="2022-10-18T02:43:13.192" v="5431"/>
        <pc:sldMkLst>
          <pc:docMk/>
          <pc:sldMk cId="4093983166" sldId="358"/>
        </pc:sldMkLst>
        <pc:spChg chg="mod">
          <ac:chgData name="Fabio Di Troia" userId="7de80edd88c2c9de" providerId="LiveId" clId="{423A60AA-F763-4255-9365-82271DFC913B}" dt="2022-10-18T02:43:13.192" v="5431"/>
          <ac:spMkLst>
            <pc:docMk/>
            <pc:sldMk cId="4093983166" sldId="358"/>
            <ac:spMk id="4" creationId="{DB5EC94C-9FB2-476A-8F35-038849CC3D0A}"/>
          </ac:spMkLst>
        </pc:spChg>
      </pc:sldChg>
      <pc:sldChg chg="modSp modAnim">
        <pc:chgData name="Fabio Di Troia" userId="7de80edd88c2c9de" providerId="LiveId" clId="{423A60AA-F763-4255-9365-82271DFC913B}" dt="2022-10-18T02:43:15.901" v="5432"/>
        <pc:sldMkLst>
          <pc:docMk/>
          <pc:sldMk cId="2953447617" sldId="359"/>
        </pc:sldMkLst>
        <pc:spChg chg="mod">
          <ac:chgData name="Fabio Di Troia" userId="7de80edd88c2c9de" providerId="LiveId" clId="{423A60AA-F763-4255-9365-82271DFC913B}" dt="2022-10-18T02:43:15.901" v="5432"/>
          <ac:spMkLst>
            <pc:docMk/>
            <pc:sldMk cId="2953447617" sldId="359"/>
            <ac:spMk id="4" creationId="{DB5EC94C-9FB2-476A-8F35-038849CC3D0A}"/>
          </ac:spMkLst>
        </pc:spChg>
      </pc:sldChg>
      <pc:sldChg chg="modSp mod">
        <pc:chgData name="Fabio Di Troia" userId="7de80edd88c2c9de" providerId="LiveId" clId="{423A60AA-F763-4255-9365-82271DFC913B}" dt="2022-10-18T01:32:53.005" v="5194" actId="20577"/>
        <pc:sldMkLst>
          <pc:docMk/>
          <pc:sldMk cId="1344858544" sldId="380"/>
        </pc:sldMkLst>
        <pc:spChg chg="mod">
          <ac:chgData name="Fabio Di Troia" userId="7de80edd88c2c9de" providerId="LiveId" clId="{423A60AA-F763-4255-9365-82271DFC913B}" dt="2022-10-18T01:32:53.005" v="5194" actId="20577"/>
          <ac:spMkLst>
            <pc:docMk/>
            <pc:sldMk cId="1344858544" sldId="380"/>
            <ac:spMk id="3" creationId="{5A1F1179-3429-4009-B624-407219E54D4C}"/>
          </ac:spMkLst>
        </pc:spChg>
      </pc:sldChg>
      <pc:sldChg chg="modSp new mod">
        <pc:chgData name="Fabio Di Troia" userId="7de80edd88c2c9de" providerId="LiveId" clId="{423A60AA-F763-4255-9365-82271DFC913B}" dt="2022-10-18T03:25:35.199" v="5503" actId="20577"/>
        <pc:sldMkLst>
          <pc:docMk/>
          <pc:sldMk cId="3207553648" sldId="420"/>
        </pc:sldMkLst>
        <pc:spChg chg="mod">
          <ac:chgData name="Fabio Di Troia" userId="7de80edd88c2c9de" providerId="LiveId" clId="{423A60AA-F763-4255-9365-82271DFC913B}" dt="2022-10-18T02:43:30.200" v="5457" actId="20577"/>
          <ac:spMkLst>
            <pc:docMk/>
            <pc:sldMk cId="3207553648" sldId="420"/>
            <ac:spMk id="2" creationId="{F046B8C9-48DD-763E-7228-B04A962AAC49}"/>
          </ac:spMkLst>
        </pc:spChg>
        <pc:spChg chg="mod">
          <ac:chgData name="Fabio Di Troia" userId="7de80edd88c2c9de" providerId="LiveId" clId="{423A60AA-F763-4255-9365-82271DFC913B}" dt="2022-10-18T03:25:35.199" v="5503" actId="20577"/>
          <ac:spMkLst>
            <pc:docMk/>
            <pc:sldMk cId="3207553648" sldId="420"/>
            <ac:spMk id="3" creationId="{654E3421-D1B5-8A8A-6055-83D0A1247E8D}"/>
          </ac:spMkLst>
        </pc:spChg>
      </pc:sldChg>
      <pc:sldChg chg="addSp modSp add mod ord">
        <pc:chgData name="Fabio Di Troia" userId="7de80edd88c2c9de" providerId="LiveId" clId="{423A60AA-F763-4255-9365-82271DFC913B}" dt="2022-10-20T04:31:51.736" v="7372" actId="20577"/>
        <pc:sldMkLst>
          <pc:docMk/>
          <pc:sldMk cId="3964789332" sldId="421"/>
        </pc:sldMkLst>
        <pc:spChg chg="mod">
          <ac:chgData name="Fabio Di Troia" userId="7de80edd88c2c9de" providerId="LiveId" clId="{423A60AA-F763-4255-9365-82271DFC913B}" dt="2022-10-17T22:09:18.561" v="2772"/>
          <ac:spMkLst>
            <pc:docMk/>
            <pc:sldMk cId="3964789332" sldId="421"/>
            <ac:spMk id="2" creationId="{F046B8C9-48DD-763E-7228-B04A962AAC49}"/>
          </ac:spMkLst>
        </pc:spChg>
        <pc:spChg chg="mod">
          <ac:chgData name="Fabio Di Troia" userId="7de80edd88c2c9de" providerId="LiveId" clId="{423A60AA-F763-4255-9365-82271DFC913B}" dt="2022-10-20T04:31:51.736" v="7372" actId="20577"/>
          <ac:spMkLst>
            <pc:docMk/>
            <pc:sldMk cId="3964789332" sldId="421"/>
            <ac:spMk id="3" creationId="{654E3421-D1B5-8A8A-6055-83D0A1247E8D}"/>
          </ac:spMkLst>
        </pc:spChg>
        <pc:picChg chg="add mod">
          <ac:chgData name="Fabio Di Troia" userId="7de80edd88c2c9de" providerId="LiveId" clId="{423A60AA-F763-4255-9365-82271DFC913B}" dt="2022-10-17T22:10:10.805" v="2775" actId="1076"/>
          <ac:picMkLst>
            <pc:docMk/>
            <pc:sldMk cId="3964789332" sldId="421"/>
            <ac:picMk id="1026" creationId="{7A3F8BB6-F870-6623-B147-AE21860D690C}"/>
          </ac:picMkLst>
        </pc:picChg>
      </pc:sldChg>
      <pc:sldChg chg="addSp modSp new mod modAnim">
        <pc:chgData name="Fabio Di Troia" userId="7de80edd88c2c9de" providerId="LiveId" clId="{423A60AA-F763-4255-9365-82271DFC913B}" dt="2022-10-18T02:03:39.115" v="5296" actId="6549"/>
        <pc:sldMkLst>
          <pc:docMk/>
          <pc:sldMk cId="3156490693" sldId="422"/>
        </pc:sldMkLst>
        <pc:spChg chg="mod">
          <ac:chgData name="Fabio Di Troia" userId="7de80edd88c2c9de" providerId="LiveId" clId="{423A60AA-F763-4255-9365-82271DFC913B}" dt="2022-10-17T19:03:46.539" v="545" actId="20577"/>
          <ac:spMkLst>
            <pc:docMk/>
            <pc:sldMk cId="3156490693" sldId="422"/>
            <ac:spMk id="2" creationId="{DBB6FC76-7E6D-B708-F321-54CDCA1D93BD}"/>
          </ac:spMkLst>
        </pc:spChg>
        <pc:spChg chg="mod">
          <ac:chgData name="Fabio Di Troia" userId="7de80edd88c2c9de" providerId="LiveId" clId="{423A60AA-F763-4255-9365-82271DFC913B}" dt="2022-10-18T02:03:39.115" v="5296" actId="6549"/>
          <ac:spMkLst>
            <pc:docMk/>
            <pc:sldMk cId="3156490693" sldId="422"/>
            <ac:spMk id="3" creationId="{9215ED5B-7E33-9E79-6852-088C00540141}"/>
          </ac:spMkLst>
        </pc:spChg>
        <pc:spChg chg="add mod">
          <ac:chgData name="Fabio Di Troia" userId="7de80edd88c2c9de" providerId="LiveId" clId="{423A60AA-F763-4255-9365-82271DFC913B}" dt="2022-10-17T19:10:44.830" v="898" actId="1076"/>
          <ac:spMkLst>
            <pc:docMk/>
            <pc:sldMk cId="3156490693" sldId="422"/>
            <ac:spMk id="5" creationId="{65C49C68-DF0E-D30B-1F91-1480A862D57E}"/>
          </ac:spMkLst>
        </pc:spChg>
        <pc:spChg chg="add mod">
          <ac:chgData name="Fabio Di Troia" userId="7de80edd88c2c9de" providerId="LiveId" clId="{423A60AA-F763-4255-9365-82271DFC913B}" dt="2022-10-17T19:11:12.919" v="906" actId="13822"/>
          <ac:spMkLst>
            <pc:docMk/>
            <pc:sldMk cId="3156490693" sldId="422"/>
            <ac:spMk id="6" creationId="{65854FB9-FFE9-B07E-3C15-E65A6F89C7EF}"/>
          </ac:spMkLst>
        </pc:spChg>
      </pc:sldChg>
      <pc:sldChg chg="addSp modSp add mod modAnim">
        <pc:chgData name="Fabio Di Troia" userId="7de80edd88c2c9de" providerId="LiveId" clId="{423A60AA-F763-4255-9365-82271DFC913B}" dt="2022-10-18T02:16:06.665" v="5394" actId="6549"/>
        <pc:sldMkLst>
          <pc:docMk/>
          <pc:sldMk cId="760154818" sldId="423"/>
        </pc:sldMkLst>
        <pc:spChg chg="mod">
          <ac:chgData name="Fabio Di Troia" userId="7de80edd88c2c9de" providerId="LiveId" clId="{423A60AA-F763-4255-9365-82271DFC913B}" dt="2022-10-18T02:16:06.665" v="5394" actId="6549"/>
          <ac:spMkLst>
            <pc:docMk/>
            <pc:sldMk cId="760154818" sldId="423"/>
            <ac:spMk id="3" creationId="{9215ED5B-7E33-9E79-6852-088C00540141}"/>
          </ac:spMkLst>
        </pc:spChg>
        <pc:picChg chg="add mod">
          <ac:chgData name="Fabio Di Troia" userId="7de80edd88c2c9de" providerId="LiveId" clId="{423A60AA-F763-4255-9365-82271DFC913B}" dt="2022-10-17T19:26:41.855" v="1556" actId="1440"/>
          <ac:picMkLst>
            <pc:docMk/>
            <pc:sldMk cId="760154818" sldId="423"/>
            <ac:picMk id="5" creationId="{A1B9BF4D-0C00-5BAB-9462-D5AB4C0CF396}"/>
          </ac:picMkLst>
        </pc:picChg>
      </pc:sldChg>
      <pc:sldChg chg="addSp delSp modSp add mod modAnim">
        <pc:chgData name="Fabio Di Troia" userId="7de80edd88c2c9de" providerId="LiveId" clId="{423A60AA-F763-4255-9365-82271DFC913B}" dt="2022-10-18T02:08:48.865" v="5345" actId="6549"/>
        <pc:sldMkLst>
          <pc:docMk/>
          <pc:sldMk cId="3828327340" sldId="424"/>
        </pc:sldMkLst>
        <pc:spChg chg="mod">
          <ac:chgData name="Fabio Di Troia" userId="7de80edd88c2c9de" providerId="LiveId" clId="{423A60AA-F763-4255-9365-82271DFC913B}" dt="2022-10-18T02:08:48.865" v="5345" actId="6549"/>
          <ac:spMkLst>
            <pc:docMk/>
            <pc:sldMk cId="3828327340" sldId="424"/>
            <ac:spMk id="3" creationId="{9215ED5B-7E33-9E79-6852-088C00540141}"/>
          </ac:spMkLst>
        </pc:spChg>
        <pc:spChg chg="del mod">
          <ac:chgData name="Fabio Di Troia" userId="7de80edd88c2c9de" providerId="LiveId" clId="{423A60AA-F763-4255-9365-82271DFC913B}" dt="2022-10-17T19:20:28.384" v="1237" actId="478"/>
          <ac:spMkLst>
            <pc:docMk/>
            <pc:sldMk cId="3828327340" sldId="424"/>
            <ac:spMk id="5" creationId="{65C49C68-DF0E-D30B-1F91-1480A862D57E}"/>
          </ac:spMkLst>
        </pc:spChg>
        <pc:spChg chg="del mod">
          <ac:chgData name="Fabio Di Troia" userId="7de80edd88c2c9de" providerId="LiveId" clId="{423A60AA-F763-4255-9365-82271DFC913B}" dt="2022-10-17T19:17:07.176" v="1102" actId="478"/>
          <ac:spMkLst>
            <pc:docMk/>
            <pc:sldMk cId="3828327340" sldId="424"/>
            <ac:spMk id="6" creationId="{65854FB9-FFE9-B07E-3C15-E65A6F89C7EF}"/>
          </ac:spMkLst>
        </pc:spChg>
        <pc:spChg chg="add del mod">
          <ac:chgData name="Fabio Di Troia" userId="7de80edd88c2c9de" providerId="LiveId" clId="{423A60AA-F763-4255-9365-82271DFC913B}" dt="2022-10-17T19:17:23.033" v="1107" actId="478"/>
          <ac:spMkLst>
            <pc:docMk/>
            <pc:sldMk cId="3828327340" sldId="424"/>
            <ac:spMk id="7" creationId="{84490213-6343-C76A-AB24-259CF43FA736}"/>
          </ac:spMkLst>
        </pc:spChg>
        <pc:spChg chg="add del mod">
          <ac:chgData name="Fabio Di Troia" userId="7de80edd88c2c9de" providerId="LiveId" clId="{423A60AA-F763-4255-9365-82271DFC913B}" dt="2022-10-17T19:19:56.934" v="1234" actId="478"/>
          <ac:spMkLst>
            <pc:docMk/>
            <pc:sldMk cId="3828327340" sldId="424"/>
            <ac:spMk id="13" creationId="{B016ACBC-53E6-96AA-6D97-0A03E82A2BF0}"/>
          </ac:spMkLst>
        </pc:spChg>
        <pc:spChg chg="add mod">
          <ac:chgData name="Fabio Di Troia" userId="7de80edd88c2c9de" providerId="LiveId" clId="{423A60AA-F763-4255-9365-82271DFC913B}" dt="2022-10-17T19:20:32.762" v="1238"/>
          <ac:spMkLst>
            <pc:docMk/>
            <pc:sldMk cId="3828327340" sldId="424"/>
            <ac:spMk id="14" creationId="{897599D4-AB44-4F84-E109-922FAC7DC881}"/>
          </ac:spMkLst>
        </pc:spChg>
        <pc:cxnChg chg="add del mod">
          <ac:chgData name="Fabio Di Troia" userId="7de80edd88c2c9de" providerId="LiveId" clId="{423A60AA-F763-4255-9365-82271DFC913B}" dt="2022-10-17T19:19:44.177" v="1231" actId="478"/>
          <ac:cxnSpMkLst>
            <pc:docMk/>
            <pc:sldMk cId="3828327340" sldId="424"/>
            <ac:cxnSpMk id="9" creationId="{D9F246A5-9923-3D36-9FBE-E7616FCE9892}"/>
          </ac:cxnSpMkLst>
        </pc:cxnChg>
      </pc:sldChg>
      <pc:sldChg chg="addSp delSp modSp add mod modNotesTx">
        <pc:chgData name="Fabio Di Troia" userId="7de80edd88c2c9de" providerId="LiveId" clId="{423A60AA-F763-4255-9365-82271DFC913B}" dt="2022-10-17T19:29:15.643" v="1587" actId="1076"/>
        <pc:sldMkLst>
          <pc:docMk/>
          <pc:sldMk cId="2117539284" sldId="425"/>
        </pc:sldMkLst>
        <pc:spChg chg="del">
          <ac:chgData name="Fabio Di Troia" userId="7de80edd88c2c9de" providerId="LiveId" clId="{423A60AA-F763-4255-9365-82271DFC913B}" dt="2022-10-17T19:28:07.447" v="1558" actId="478"/>
          <ac:spMkLst>
            <pc:docMk/>
            <pc:sldMk cId="2117539284" sldId="425"/>
            <ac:spMk id="3" creationId="{9215ED5B-7E33-9E79-6852-088C00540141}"/>
          </ac:spMkLst>
        </pc:spChg>
        <pc:spChg chg="add del mod">
          <ac:chgData name="Fabio Di Troia" userId="7de80edd88c2c9de" providerId="LiveId" clId="{423A60AA-F763-4255-9365-82271DFC913B}" dt="2022-10-17T19:28:15.703" v="1559" actId="478"/>
          <ac:spMkLst>
            <pc:docMk/>
            <pc:sldMk cId="2117539284" sldId="425"/>
            <ac:spMk id="6" creationId="{F710A27C-5C8E-B8EB-206B-D0292D32076E}"/>
          </ac:spMkLst>
        </pc:spChg>
        <pc:spChg chg="add del">
          <ac:chgData name="Fabio Di Troia" userId="7de80edd88c2c9de" providerId="LiveId" clId="{423A60AA-F763-4255-9365-82271DFC913B}" dt="2022-10-17T19:28:56.072" v="1565" actId="22"/>
          <ac:spMkLst>
            <pc:docMk/>
            <pc:sldMk cId="2117539284" sldId="425"/>
            <ac:spMk id="8" creationId="{2C89F173-502B-7AC5-EE6C-86046DAB53A2}"/>
          </ac:spMkLst>
        </pc:spChg>
        <pc:spChg chg="add mod">
          <ac:chgData name="Fabio Di Troia" userId="7de80edd88c2c9de" providerId="LiveId" clId="{423A60AA-F763-4255-9365-82271DFC913B}" dt="2022-10-17T19:29:15.643" v="1587" actId="1076"/>
          <ac:spMkLst>
            <pc:docMk/>
            <pc:sldMk cId="2117539284" sldId="425"/>
            <ac:spMk id="10" creationId="{2DD018DA-25F8-5D93-992B-D050938AA9FB}"/>
          </ac:spMkLst>
        </pc:spChg>
        <pc:picChg chg="del">
          <ac:chgData name="Fabio Di Troia" userId="7de80edd88c2c9de" providerId="LiveId" clId="{423A60AA-F763-4255-9365-82271DFC913B}" dt="2022-10-17T19:28:16.672" v="1560" actId="478"/>
          <ac:picMkLst>
            <pc:docMk/>
            <pc:sldMk cId="2117539284" sldId="425"/>
            <ac:picMk id="5" creationId="{A1B9BF4D-0C00-5BAB-9462-D5AB4C0CF396}"/>
          </ac:picMkLst>
        </pc:picChg>
        <pc:picChg chg="add mod">
          <ac:chgData name="Fabio Di Troia" userId="7de80edd88c2c9de" providerId="LiveId" clId="{423A60AA-F763-4255-9365-82271DFC913B}" dt="2022-10-17T19:28:19.919" v="1562" actId="1076"/>
          <ac:picMkLst>
            <pc:docMk/>
            <pc:sldMk cId="2117539284" sldId="425"/>
            <ac:picMk id="1026" creationId="{936B81A7-6D32-B9BA-2D1C-F49A70D74F7C}"/>
          </ac:picMkLst>
        </pc:picChg>
      </pc:sldChg>
      <pc:sldChg chg="modSp new mod">
        <pc:chgData name="Fabio Di Troia" userId="7de80edd88c2c9de" providerId="LiveId" clId="{423A60AA-F763-4255-9365-82271DFC913B}" dt="2022-10-17T19:40:55.248" v="1790" actId="12"/>
        <pc:sldMkLst>
          <pc:docMk/>
          <pc:sldMk cId="793846335" sldId="426"/>
        </pc:sldMkLst>
        <pc:spChg chg="mod">
          <ac:chgData name="Fabio Di Troia" userId="7de80edd88c2c9de" providerId="LiveId" clId="{423A60AA-F763-4255-9365-82271DFC913B}" dt="2022-10-17T19:34:53.317" v="1626" actId="20577"/>
          <ac:spMkLst>
            <pc:docMk/>
            <pc:sldMk cId="793846335" sldId="426"/>
            <ac:spMk id="2" creationId="{3D1A8106-A55C-DC40-0E97-833AEF5B1169}"/>
          </ac:spMkLst>
        </pc:spChg>
        <pc:spChg chg="mod">
          <ac:chgData name="Fabio Di Troia" userId="7de80edd88c2c9de" providerId="LiveId" clId="{423A60AA-F763-4255-9365-82271DFC913B}" dt="2022-10-17T19:40:55.248" v="1790" actId="12"/>
          <ac:spMkLst>
            <pc:docMk/>
            <pc:sldMk cId="793846335" sldId="426"/>
            <ac:spMk id="3" creationId="{73C64FE4-D370-E2AA-69F9-1EA42B8F2FB6}"/>
          </ac:spMkLst>
        </pc:spChg>
      </pc:sldChg>
      <pc:sldChg chg="modSp add mod">
        <pc:chgData name="Fabio Di Troia" userId="7de80edd88c2c9de" providerId="LiveId" clId="{423A60AA-F763-4255-9365-82271DFC913B}" dt="2022-10-17T22:13:38.256" v="2806" actId="255"/>
        <pc:sldMkLst>
          <pc:docMk/>
          <pc:sldMk cId="2756173044" sldId="427"/>
        </pc:sldMkLst>
        <pc:spChg chg="mod">
          <ac:chgData name="Fabio Di Troia" userId="7de80edd88c2c9de" providerId="LiveId" clId="{423A60AA-F763-4255-9365-82271DFC913B}" dt="2022-10-17T22:13:38.256" v="2806" actId="255"/>
          <ac:spMkLst>
            <pc:docMk/>
            <pc:sldMk cId="2756173044" sldId="427"/>
            <ac:spMk id="2" creationId="{3D1A8106-A55C-DC40-0E97-833AEF5B1169}"/>
          </ac:spMkLst>
        </pc:spChg>
        <pc:spChg chg="mod">
          <ac:chgData name="Fabio Di Troia" userId="7de80edd88c2c9de" providerId="LiveId" clId="{423A60AA-F763-4255-9365-82271DFC913B}" dt="2022-10-17T19:50:18.209" v="2193" actId="20577"/>
          <ac:spMkLst>
            <pc:docMk/>
            <pc:sldMk cId="2756173044" sldId="427"/>
            <ac:spMk id="3" creationId="{73C64FE4-D370-E2AA-69F9-1EA42B8F2FB6}"/>
          </ac:spMkLst>
        </pc:spChg>
      </pc:sldChg>
      <pc:sldChg chg="addSp delSp modSp add mod modAnim modNotesTx">
        <pc:chgData name="Fabio Di Troia" userId="7de80edd88c2c9de" providerId="LiveId" clId="{423A60AA-F763-4255-9365-82271DFC913B}" dt="2022-10-18T02:24:53.073" v="5400"/>
        <pc:sldMkLst>
          <pc:docMk/>
          <pc:sldMk cId="4149688791" sldId="428"/>
        </pc:sldMkLst>
        <pc:spChg chg="mod">
          <ac:chgData name="Fabio Di Troia" userId="7de80edd88c2c9de" providerId="LiveId" clId="{423A60AA-F763-4255-9365-82271DFC913B}" dt="2022-10-17T21:56:37.456" v="2443" actId="114"/>
          <ac:spMkLst>
            <pc:docMk/>
            <pc:sldMk cId="4149688791" sldId="428"/>
            <ac:spMk id="2" creationId="{3D1A8106-A55C-DC40-0E97-833AEF5B1169}"/>
          </ac:spMkLst>
        </pc:spChg>
        <pc:spChg chg="mod">
          <ac:chgData name="Fabio Di Troia" userId="7de80edd88c2c9de" providerId="LiveId" clId="{423A60AA-F763-4255-9365-82271DFC913B}" dt="2022-10-17T23:16:21.878" v="4938" actId="14100"/>
          <ac:spMkLst>
            <pc:docMk/>
            <pc:sldMk cId="4149688791" sldId="428"/>
            <ac:spMk id="3" creationId="{73C64FE4-D370-E2AA-69F9-1EA42B8F2FB6}"/>
          </ac:spMkLst>
        </pc:spChg>
        <pc:spChg chg="add mod">
          <ac:chgData name="Fabio Di Troia" userId="7de80edd88c2c9de" providerId="LiveId" clId="{423A60AA-F763-4255-9365-82271DFC913B}" dt="2022-10-17T19:54:17.436" v="2305" actId="164"/>
          <ac:spMkLst>
            <pc:docMk/>
            <pc:sldMk cId="4149688791" sldId="428"/>
            <ac:spMk id="8" creationId="{3EA03BD1-47E2-BAA7-7CEB-331B8F4B75CF}"/>
          </ac:spMkLst>
        </pc:spChg>
        <pc:spChg chg="add mod topLvl">
          <ac:chgData name="Fabio Di Troia" userId="7de80edd88c2c9de" providerId="LiveId" clId="{423A60AA-F763-4255-9365-82271DFC913B}" dt="2022-10-17T23:16:26.296" v="4939" actId="164"/>
          <ac:spMkLst>
            <pc:docMk/>
            <pc:sldMk cId="4149688791" sldId="428"/>
            <ac:spMk id="9" creationId="{A2F1CE7F-E16F-B291-062F-1242F1ADAE97}"/>
          </ac:spMkLst>
        </pc:spChg>
        <pc:spChg chg="add del">
          <ac:chgData name="Fabio Di Troia" userId="7de80edd88c2c9de" providerId="LiveId" clId="{423A60AA-F763-4255-9365-82271DFC913B}" dt="2022-10-17T22:01:19.759" v="2498" actId="22"/>
          <ac:spMkLst>
            <pc:docMk/>
            <pc:sldMk cId="4149688791" sldId="428"/>
            <ac:spMk id="13" creationId="{0585E9E4-A874-EC59-90CA-AB4E57A98FA4}"/>
          </ac:spMkLst>
        </pc:spChg>
        <pc:spChg chg="add del">
          <ac:chgData name="Fabio Di Troia" userId="7de80edd88c2c9de" providerId="LiveId" clId="{423A60AA-F763-4255-9365-82271DFC913B}" dt="2022-10-17T22:01:22.013" v="2500" actId="22"/>
          <ac:spMkLst>
            <pc:docMk/>
            <pc:sldMk cId="4149688791" sldId="428"/>
            <ac:spMk id="15" creationId="{F1B8C1ED-7DE9-4BE3-4A95-2E373FD980B7}"/>
          </ac:spMkLst>
        </pc:spChg>
        <pc:spChg chg="add del mod">
          <ac:chgData name="Fabio Di Troia" userId="7de80edd88c2c9de" providerId="LiveId" clId="{423A60AA-F763-4255-9365-82271DFC913B}" dt="2022-10-17T22:01:26.186" v="2503" actId="478"/>
          <ac:spMkLst>
            <pc:docMk/>
            <pc:sldMk cId="4149688791" sldId="428"/>
            <ac:spMk id="17" creationId="{16FEDF57-A4AA-14F9-19A2-4E68019DBACB}"/>
          </ac:spMkLst>
        </pc:spChg>
        <pc:grpChg chg="add del mod">
          <ac:chgData name="Fabio Di Troia" userId="7de80edd88c2c9de" providerId="LiveId" clId="{423A60AA-F763-4255-9365-82271DFC913B}" dt="2022-10-17T23:15:00.870" v="4919" actId="165"/>
          <ac:grpSpMkLst>
            <pc:docMk/>
            <pc:sldMk cId="4149688791" sldId="428"/>
            <ac:grpSpMk id="10" creationId="{5A082546-212F-C8B0-8BDF-174F926CCB09}"/>
          </ac:grpSpMkLst>
        </pc:grpChg>
        <pc:grpChg chg="add mod">
          <ac:chgData name="Fabio Di Troia" userId="7de80edd88c2c9de" providerId="LiveId" clId="{423A60AA-F763-4255-9365-82271DFC913B}" dt="2022-10-17T19:54:20.935" v="2306" actId="1076"/>
          <ac:grpSpMkLst>
            <pc:docMk/>
            <pc:sldMk cId="4149688791" sldId="428"/>
            <ac:grpSpMk id="11" creationId="{F045209D-53BB-1A3F-5825-9D719080C240}"/>
          </ac:grpSpMkLst>
        </pc:grpChg>
        <pc:grpChg chg="add mod">
          <ac:chgData name="Fabio Di Troia" userId="7de80edd88c2c9de" providerId="LiveId" clId="{423A60AA-F763-4255-9365-82271DFC913B}" dt="2022-10-17T23:16:26.296" v="4939" actId="164"/>
          <ac:grpSpMkLst>
            <pc:docMk/>
            <pc:sldMk cId="4149688791" sldId="428"/>
            <ac:grpSpMk id="22" creationId="{E613B6B9-05A8-02D2-CA2F-6C9A750C67E9}"/>
          </ac:grpSpMkLst>
        </pc:grpChg>
        <pc:picChg chg="add mod">
          <ac:chgData name="Fabio Di Troia" userId="7de80edd88c2c9de" providerId="LiveId" clId="{423A60AA-F763-4255-9365-82271DFC913B}" dt="2022-10-17T19:54:17.436" v="2305" actId="164"/>
          <ac:picMkLst>
            <pc:docMk/>
            <pc:sldMk cId="4149688791" sldId="428"/>
            <ac:picMk id="5" creationId="{F83E25FB-9930-FF09-16BC-9D73DD312A02}"/>
          </ac:picMkLst>
        </pc:picChg>
        <pc:picChg chg="add del mod topLvl">
          <ac:chgData name="Fabio Di Troia" userId="7de80edd88c2c9de" providerId="LiveId" clId="{423A60AA-F763-4255-9365-82271DFC913B}" dt="2022-10-17T23:15:08.503" v="4923" actId="478"/>
          <ac:picMkLst>
            <pc:docMk/>
            <pc:sldMk cId="4149688791" sldId="428"/>
            <ac:picMk id="7" creationId="{5DBAC4BC-5FB7-C62A-4537-50526C8F44B2}"/>
          </ac:picMkLst>
        </pc:picChg>
        <pc:picChg chg="add del mod">
          <ac:chgData name="Fabio Di Troia" userId="7de80edd88c2c9de" providerId="LiveId" clId="{423A60AA-F763-4255-9365-82271DFC913B}" dt="2022-10-17T23:15:30.651" v="4929" actId="478"/>
          <ac:picMkLst>
            <pc:docMk/>
            <pc:sldMk cId="4149688791" sldId="428"/>
            <ac:picMk id="19" creationId="{7F18BF66-366E-08A7-79DF-C07E54A0A830}"/>
          </ac:picMkLst>
        </pc:picChg>
        <pc:picChg chg="add mod ord">
          <ac:chgData name="Fabio Di Troia" userId="7de80edd88c2c9de" providerId="LiveId" clId="{423A60AA-F763-4255-9365-82271DFC913B}" dt="2022-10-17T23:16:26.296" v="4939" actId="164"/>
          <ac:picMkLst>
            <pc:docMk/>
            <pc:sldMk cId="4149688791" sldId="428"/>
            <ac:picMk id="21" creationId="{5CABAEAE-87A5-A34C-D956-360872541537}"/>
          </ac:picMkLst>
        </pc:picChg>
      </pc:sldChg>
      <pc:sldChg chg="addSp delSp modSp add del mod modTransition modShow">
        <pc:chgData name="Fabio Di Troia" userId="7de80edd88c2c9de" providerId="LiveId" clId="{423A60AA-F763-4255-9365-82271DFC913B}" dt="2022-10-18T02:42:54.765" v="5429" actId="47"/>
        <pc:sldMkLst>
          <pc:docMk/>
          <pc:sldMk cId="1219798406" sldId="429"/>
        </pc:sldMkLst>
        <pc:spChg chg="del">
          <ac:chgData name="Fabio Di Troia" userId="7de80edd88c2c9de" providerId="LiveId" clId="{423A60AA-F763-4255-9365-82271DFC913B}" dt="2022-10-17T19:55:17.242" v="2316" actId="478"/>
          <ac:spMkLst>
            <pc:docMk/>
            <pc:sldMk cId="1219798406" sldId="429"/>
            <ac:spMk id="2" creationId="{3D1A8106-A55C-DC40-0E97-833AEF5B1169}"/>
          </ac:spMkLst>
        </pc:spChg>
        <pc:spChg chg="del mod">
          <ac:chgData name="Fabio Di Troia" userId="7de80edd88c2c9de" providerId="LiveId" clId="{423A60AA-F763-4255-9365-82271DFC913B}" dt="2022-10-17T19:55:09.986" v="2312" actId="478"/>
          <ac:spMkLst>
            <pc:docMk/>
            <pc:sldMk cId="1219798406" sldId="429"/>
            <ac:spMk id="3" creationId="{73C64FE4-D370-E2AA-69F9-1EA42B8F2FB6}"/>
          </ac:spMkLst>
        </pc:spChg>
        <pc:spChg chg="add del mod">
          <ac:chgData name="Fabio Di Troia" userId="7de80edd88c2c9de" providerId="LiveId" clId="{423A60AA-F763-4255-9365-82271DFC913B}" dt="2022-10-17T19:55:11.272" v="2313" actId="478"/>
          <ac:spMkLst>
            <pc:docMk/>
            <pc:sldMk cId="1219798406" sldId="429"/>
            <ac:spMk id="6" creationId="{D52E06C8-A83A-AA5D-0DF8-CEF4D8CA7E9E}"/>
          </ac:spMkLst>
        </pc:spChg>
        <pc:spChg chg="add del mod">
          <ac:chgData name="Fabio Di Troia" userId="7de80edd88c2c9de" providerId="LiveId" clId="{423A60AA-F763-4255-9365-82271DFC913B}" dt="2022-10-17T19:55:18.152" v="2317" actId="478"/>
          <ac:spMkLst>
            <pc:docMk/>
            <pc:sldMk cId="1219798406" sldId="429"/>
            <ac:spMk id="15" creationId="{3E376F1E-D983-A7A5-365B-006BD53757F3}"/>
          </ac:spMkLst>
        </pc:spChg>
        <pc:spChg chg="mod">
          <ac:chgData name="Fabio Di Troia" userId="7de80edd88c2c9de" providerId="LiveId" clId="{423A60AA-F763-4255-9365-82271DFC913B}" dt="2022-10-17T19:55:33.182" v="2319"/>
          <ac:spMkLst>
            <pc:docMk/>
            <pc:sldMk cId="1219798406" sldId="429"/>
            <ac:spMk id="18" creationId="{BFE90281-D072-D83E-8921-E37DFBBB1E22}"/>
          </ac:spMkLst>
        </pc:spChg>
        <pc:spChg chg="mod">
          <ac:chgData name="Fabio Di Troia" userId="7de80edd88c2c9de" providerId="LiveId" clId="{423A60AA-F763-4255-9365-82271DFC913B}" dt="2022-10-17T19:55:45.075" v="2352"/>
          <ac:spMkLst>
            <pc:docMk/>
            <pc:sldMk cId="1219798406" sldId="429"/>
            <ac:spMk id="21" creationId="{F10CF19E-BE52-14D3-6EF7-AA3A7B6C5D0C}"/>
          </ac:spMkLst>
        </pc:spChg>
        <pc:spChg chg="mod">
          <ac:chgData name="Fabio Di Troia" userId="7de80edd88c2c9de" providerId="LiveId" clId="{423A60AA-F763-4255-9365-82271DFC913B}" dt="2022-10-17T23:17:08.959" v="4958"/>
          <ac:spMkLst>
            <pc:docMk/>
            <pc:sldMk cId="1219798406" sldId="429"/>
            <ac:spMk id="24" creationId="{8CEDAF47-E243-01A4-2C8B-D89E3EDF2AAE}"/>
          </ac:spMkLst>
        </pc:spChg>
        <pc:grpChg chg="del">
          <ac:chgData name="Fabio Di Troia" userId="7de80edd88c2c9de" providerId="LiveId" clId="{423A60AA-F763-4255-9365-82271DFC913B}" dt="2022-10-17T19:55:06.353" v="2309" actId="478"/>
          <ac:grpSpMkLst>
            <pc:docMk/>
            <pc:sldMk cId="1219798406" sldId="429"/>
            <ac:grpSpMk id="10" creationId="{5A082546-212F-C8B0-8BDF-174F926CCB09}"/>
          </ac:grpSpMkLst>
        </pc:grpChg>
        <pc:grpChg chg="del">
          <ac:chgData name="Fabio Di Troia" userId="7de80edd88c2c9de" providerId="LiveId" clId="{423A60AA-F763-4255-9365-82271DFC913B}" dt="2022-10-17T19:55:07.243" v="2310" actId="478"/>
          <ac:grpSpMkLst>
            <pc:docMk/>
            <pc:sldMk cId="1219798406" sldId="429"/>
            <ac:grpSpMk id="11" creationId="{F045209D-53BB-1A3F-5825-9D719080C240}"/>
          </ac:grpSpMkLst>
        </pc:grpChg>
        <pc:grpChg chg="add mod">
          <ac:chgData name="Fabio Di Troia" userId="7de80edd88c2c9de" providerId="LiveId" clId="{423A60AA-F763-4255-9365-82271DFC913B}" dt="2022-10-17T19:55:53.449" v="2361" actId="1035"/>
          <ac:grpSpMkLst>
            <pc:docMk/>
            <pc:sldMk cId="1219798406" sldId="429"/>
            <ac:grpSpMk id="16" creationId="{7AD71ECE-0A72-9B9F-268D-2239252C2BE2}"/>
          </ac:grpSpMkLst>
        </pc:grpChg>
        <pc:grpChg chg="add del mod">
          <ac:chgData name="Fabio Di Troia" userId="7de80edd88c2c9de" providerId="LiveId" clId="{423A60AA-F763-4255-9365-82271DFC913B}" dt="2022-10-17T23:17:08.724" v="4957" actId="478"/>
          <ac:grpSpMkLst>
            <pc:docMk/>
            <pc:sldMk cId="1219798406" sldId="429"/>
            <ac:grpSpMk id="19" creationId="{3CE8A34D-564A-B6CF-81C1-3F687A124D66}"/>
          </ac:grpSpMkLst>
        </pc:grpChg>
        <pc:grpChg chg="add mod">
          <ac:chgData name="Fabio Di Troia" userId="7de80edd88c2c9de" providerId="LiveId" clId="{423A60AA-F763-4255-9365-82271DFC913B}" dt="2022-10-17T23:17:15.408" v="4960" actId="1036"/>
          <ac:grpSpMkLst>
            <pc:docMk/>
            <pc:sldMk cId="1219798406" sldId="429"/>
            <ac:grpSpMk id="22" creationId="{C78CDAEF-EC80-0392-B8DC-31D54F2CE0F8}"/>
          </ac:grpSpMkLst>
        </pc:grpChg>
        <pc:picChg chg="add mod">
          <ac:chgData name="Fabio Di Troia" userId="7de80edd88c2c9de" providerId="LiveId" clId="{423A60AA-F763-4255-9365-82271DFC913B}" dt="2022-10-17T19:55:40.513" v="2350" actId="1035"/>
          <ac:picMkLst>
            <pc:docMk/>
            <pc:sldMk cId="1219798406" sldId="429"/>
            <ac:picMk id="13" creationId="{6A31D4CF-3C46-5ADF-1828-A72821802CBD}"/>
          </ac:picMkLst>
        </pc:picChg>
        <pc:picChg chg="mod">
          <ac:chgData name="Fabio Di Troia" userId="7de80edd88c2c9de" providerId="LiveId" clId="{423A60AA-F763-4255-9365-82271DFC913B}" dt="2022-10-17T19:55:33.182" v="2319"/>
          <ac:picMkLst>
            <pc:docMk/>
            <pc:sldMk cId="1219798406" sldId="429"/>
            <ac:picMk id="17" creationId="{EA4F152F-88A3-D002-EDE3-5E5C57CCEB61}"/>
          </ac:picMkLst>
        </pc:picChg>
        <pc:picChg chg="mod">
          <ac:chgData name="Fabio Di Troia" userId="7de80edd88c2c9de" providerId="LiveId" clId="{423A60AA-F763-4255-9365-82271DFC913B}" dt="2022-10-17T19:55:45.075" v="2352"/>
          <ac:picMkLst>
            <pc:docMk/>
            <pc:sldMk cId="1219798406" sldId="429"/>
            <ac:picMk id="20" creationId="{0494FB15-CABF-991A-0B95-BEDF112FCC72}"/>
          </ac:picMkLst>
        </pc:picChg>
        <pc:picChg chg="mod">
          <ac:chgData name="Fabio Di Troia" userId="7de80edd88c2c9de" providerId="LiveId" clId="{423A60AA-F763-4255-9365-82271DFC913B}" dt="2022-10-17T23:17:08.959" v="4958"/>
          <ac:picMkLst>
            <pc:docMk/>
            <pc:sldMk cId="1219798406" sldId="429"/>
            <ac:picMk id="23" creationId="{93C9681F-3EC5-12BD-CCCF-772B1150E23A}"/>
          </ac:picMkLst>
        </pc:picChg>
      </pc:sldChg>
      <pc:sldChg chg="addSp delSp modSp add mod modTransition chgLayout modNotesTx">
        <pc:chgData name="Fabio Di Troia" userId="7de80edd88c2c9de" providerId="LiveId" clId="{423A60AA-F763-4255-9365-82271DFC913B}" dt="2022-10-20T04:36:02.599" v="7693" actId="20577"/>
        <pc:sldMkLst>
          <pc:docMk/>
          <pc:sldMk cId="3256709457" sldId="430"/>
        </pc:sldMkLst>
        <pc:spChg chg="del">
          <ac:chgData name="Fabio Di Troia" userId="7de80edd88c2c9de" providerId="LiveId" clId="{423A60AA-F763-4255-9365-82271DFC913B}" dt="2022-10-17T22:21:40.411" v="2879" actId="478"/>
          <ac:spMkLst>
            <pc:docMk/>
            <pc:sldMk cId="3256709457" sldId="430"/>
            <ac:spMk id="2" creationId="{3D1A8106-A55C-DC40-0E97-833AEF5B1169}"/>
          </ac:spMkLst>
        </pc:spChg>
        <pc:spChg chg="mod ord">
          <ac:chgData name="Fabio Di Troia" userId="7de80edd88c2c9de" providerId="LiveId" clId="{423A60AA-F763-4255-9365-82271DFC913B}" dt="2022-10-17T22:34:09.582" v="3174" actId="700"/>
          <ac:spMkLst>
            <pc:docMk/>
            <pc:sldMk cId="3256709457" sldId="430"/>
            <ac:spMk id="3" creationId="{73C64FE4-D370-E2AA-69F9-1EA42B8F2FB6}"/>
          </ac:spMkLst>
        </pc:spChg>
        <pc:spChg chg="add del mod">
          <ac:chgData name="Fabio Di Troia" userId="7de80edd88c2c9de" providerId="LiveId" clId="{423A60AA-F763-4255-9365-82271DFC913B}" dt="2022-10-17T22:34:03.791" v="3173" actId="478"/>
          <ac:spMkLst>
            <pc:docMk/>
            <pc:sldMk cId="3256709457" sldId="430"/>
            <ac:spMk id="6" creationId="{6B086884-E928-3654-2691-8FEAF747C703}"/>
          </ac:spMkLst>
        </pc:spChg>
        <pc:spChg chg="add del mod">
          <ac:chgData name="Fabio Di Troia" userId="7de80edd88c2c9de" providerId="LiveId" clId="{423A60AA-F763-4255-9365-82271DFC913B}" dt="2022-10-17T22:25:57.583" v="3068" actId="478"/>
          <ac:spMkLst>
            <pc:docMk/>
            <pc:sldMk cId="3256709457" sldId="430"/>
            <ac:spMk id="12" creationId="{54C970B8-D480-47D5-579A-55E031EDBB7C}"/>
          </ac:spMkLst>
        </pc:spChg>
        <pc:spChg chg="add del mod">
          <ac:chgData name="Fabio Di Troia" userId="7de80edd88c2c9de" providerId="LiveId" clId="{423A60AA-F763-4255-9365-82271DFC913B}" dt="2022-10-17T22:21:41.086" v="2880" actId="478"/>
          <ac:spMkLst>
            <pc:docMk/>
            <pc:sldMk cId="3256709457" sldId="430"/>
            <ac:spMk id="14" creationId="{83F6B7C6-FEAB-65A9-2920-5FB811720059}"/>
          </ac:spMkLst>
        </pc:spChg>
        <pc:spChg chg="add del mod">
          <ac:chgData name="Fabio Di Troia" userId="7de80edd88c2c9de" providerId="LiveId" clId="{423A60AA-F763-4255-9365-82271DFC913B}" dt="2022-10-17T22:23:11.574" v="2938" actId="478"/>
          <ac:spMkLst>
            <pc:docMk/>
            <pc:sldMk cId="3256709457" sldId="430"/>
            <ac:spMk id="15" creationId="{CEEB5FC5-5107-2AFC-45A4-780498036AA3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16" creationId="{E4945BA2-CB33-EBE6-0E8D-7FC1DCF75DF3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17" creationId="{F25B0575-3221-7B8D-B7C3-2A1F8B79ED73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18" creationId="{1BB5A017-6135-1DBC-B157-3316A4343089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19" creationId="{E7677F94-243D-89A1-AA0A-4D238F54F61E}"/>
          </ac:spMkLst>
        </pc:spChg>
        <pc:spChg chg="add del mod">
          <ac:chgData name="Fabio Di Troia" userId="7de80edd88c2c9de" providerId="LiveId" clId="{423A60AA-F763-4255-9365-82271DFC913B}" dt="2022-10-17T22:30:28.325" v="3125" actId="478"/>
          <ac:spMkLst>
            <pc:docMk/>
            <pc:sldMk cId="3256709457" sldId="430"/>
            <ac:spMk id="20" creationId="{6426D5A1-488A-452C-14A3-483B1E1DC4AF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21" creationId="{D0A683B2-7527-DEFF-5852-0B336F9FEA13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22" creationId="{54F93D53-26FA-4E2B-62AB-215B14A1A8F1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23" creationId="{8E03CBE5-588A-8B1E-A21F-21E53BA838F6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24" creationId="{75BEA2CE-2FC6-F058-2DB0-141D3A0087FF}"/>
          </ac:spMkLst>
        </pc:spChg>
        <pc:spChg chg="add del mod">
          <ac:chgData name="Fabio Di Troia" userId="7de80edd88c2c9de" providerId="LiveId" clId="{423A60AA-F763-4255-9365-82271DFC913B}" dt="2022-10-17T22:28:07.622" v="3096" actId="478"/>
          <ac:spMkLst>
            <pc:docMk/>
            <pc:sldMk cId="3256709457" sldId="430"/>
            <ac:spMk id="45" creationId="{7BBA6618-C2B9-1B79-1757-3CBCE79A3DEB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47" creationId="{D78DD2D3-ED20-B5BB-E9FC-5BD22AA192F6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49" creationId="{25406BA1-6189-7EFC-7B04-506B16129ED5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51" creationId="{69CC67BD-1213-16A5-458E-5D7CEA5B740C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53" creationId="{0D0D9336-9DA4-8C54-B839-EBBA99E79EF3}"/>
          </ac:spMkLst>
        </pc:spChg>
        <pc:spChg chg="add del mod">
          <ac:chgData name="Fabio Di Troia" userId="7de80edd88c2c9de" providerId="LiveId" clId="{423A60AA-F763-4255-9365-82271DFC913B}" dt="2022-10-17T22:34:02.507" v="3172" actId="478"/>
          <ac:spMkLst>
            <pc:docMk/>
            <pc:sldMk cId="3256709457" sldId="430"/>
            <ac:spMk id="55" creationId="{3B2C1575-E9B9-916B-284D-54322BC7F195}"/>
          </ac:spMkLst>
        </pc:spChg>
        <pc:spChg chg="add del mod ord">
          <ac:chgData name="Fabio Di Troia" userId="7de80edd88c2c9de" providerId="LiveId" clId="{423A60AA-F763-4255-9365-82271DFC913B}" dt="2022-10-17T22:34:13.872" v="3177" actId="478"/>
          <ac:spMkLst>
            <pc:docMk/>
            <pc:sldMk cId="3256709457" sldId="430"/>
            <ac:spMk id="58" creationId="{DA5E64D6-EF62-2229-146E-5B73047E53B5}"/>
          </ac:spMkLst>
        </pc:spChg>
        <pc:spChg chg="add del mod">
          <ac:chgData name="Fabio Di Troia" userId="7de80edd88c2c9de" providerId="LiveId" clId="{423A60AA-F763-4255-9365-82271DFC913B}" dt="2022-10-17T22:34:15.272" v="3178" actId="478"/>
          <ac:spMkLst>
            <pc:docMk/>
            <pc:sldMk cId="3256709457" sldId="430"/>
            <ac:spMk id="60" creationId="{79D64C3E-37A1-9C8D-8412-CB4479FDA46B}"/>
          </ac:spMkLst>
        </pc:spChg>
        <pc:spChg chg="add mod">
          <ac:chgData name="Fabio Di Troia" userId="7de80edd88c2c9de" providerId="LiveId" clId="{423A60AA-F763-4255-9365-82271DFC913B}" dt="2022-10-18T02:32:23.523" v="5401" actId="6549"/>
          <ac:spMkLst>
            <pc:docMk/>
            <pc:sldMk cId="3256709457" sldId="430"/>
            <ac:spMk id="61" creationId="{6D42EF05-58FD-F7F7-4F22-B3F3337457CD}"/>
          </ac:spMkLst>
        </pc:spChg>
        <pc:spChg chg="mod">
          <ac:chgData name="Fabio Di Troia" userId="7de80edd88c2c9de" providerId="LiveId" clId="{423A60AA-F763-4255-9365-82271DFC913B}" dt="2022-10-17T23:16:29.281" v="4941"/>
          <ac:spMkLst>
            <pc:docMk/>
            <pc:sldMk cId="3256709457" sldId="430"/>
            <ac:spMk id="64" creationId="{95D72881-C2A2-B581-11A8-3D2BDADE3853}"/>
          </ac:spMkLst>
        </pc:spChg>
        <pc:grpChg chg="del mod">
          <ac:chgData name="Fabio Di Troia" userId="7de80edd88c2c9de" providerId="LiveId" clId="{423A60AA-F763-4255-9365-82271DFC913B}" dt="2022-10-17T23:16:29.077" v="4940" actId="478"/>
          <ac:grpSpMkLst>
            <pc:docMk/>
            <pc:sldMk cId="3256709457" sldId="430"/>
            <ac:grpSpMk id="10" creationId="{5A082546-212F-C8B0-8BDF-174F926CCB09}"/>
          </ac:grpSpMkLst>
        </pc:grpChg>
        <pc:grpChg chg="del">
          <ac:chgData name="Fabio Di Troia" userId="7de80edd88c2c9de" providerId="LiveId" clId="{423A60AA-F763-4255-9365-82271DFC913B}" dt="2022-10-17T22:18:49.623" v="2808" actId="478"/>
          <ac:grpSpMkLst>
            <pc:docMk/>
            <pc:sldMk cId="3256709457" sldId="430"/>
            <ac:grpSpMk id="11" creationId="{F045209D-53BB-1A3F-5825-9D719080C240}"/>
          </ac:grpSpMkLst>
        </pc:grpChg>
        <pc:grpChg chg="add mod">
          <ac:chgData name="Fabio Di Troia" userId="7de80edd88c2c9de" providerId="LiveId" clId="{423A60AA-F763-4255-9365-82271DFC913B}" dt="2022-10-17T23:16:32.626" v="4942" actId="1076"/>
          <ac:grpSpMkLst>
            <pc:docMk/>
            <pc:sldMk cId="3256709457" sldId="430"/>
            <ac:grpSpMk id="62" creationId="{87C68D60-A432-D2B5-D740-022B0B9FC86C}"/>
          </ac:grpSpMkLst>
        </pc:grpChg>
        <pc:picChg chg="mod">
          <ac:chgData name="Fabio Di Troia" userId="7de80edd88c2c9de" providerId="LiveId" clId="{423A60AA-F763-4255-9365-82271DFC913B}" dt="2022-10-17T23:16:29.281" v="4941"/>
          <ac:picMkLst>
            <pc:docMk/>
            <pc:sldMk cId="3256709457" sldId="430"/>
            <ac:picMk id="63" creationId="{BA5CA50E-41B1-981C-DEA3-EE661DC8D01A}"/>
          </ac:picMkLst>
        </pc:picChg>
        <pc:cxnChg chg="add del mod">
          <ac:chgData name="Fabio Di Troia" userId="7de80edd88c2c9de" providerId="LiveId" clId="{423A60AA-F763-4255-9365-82271DFC913B}" dt="2022-10-17T22:34:02.507" v="3172" actId="478"/>
          <ac:cxnSpMkLst>
            <pc:docMk/>
            <pc:sldMk cId="3256709457" sldId="430"/>
            <ac:cxnSpMk id="26" creationId="{D085EAD0-4C4D-8DEB-F39F-0ABD20E92D1A}"/>
          </ac:cxnSpMkLst>
        </pc:cxnChg>
        <pc:cxnChg chg="add del mod">
          <ac:chgData name="Fabio Di Troia" userId="7de80edd88c2c9de" providerId="LiveId" clId="{423A60AA-F763-4255-9365-82271DFC913B}" dt="2022-10-17T22:34:02.507" v="3172" actId="478"/>
          <ac:cxnSpMkLst>
            <pc:docMk/>
            <pc:sldMk cId="3256709457" sldId="430"/>
            <ac:cxnSpMk id="29" creationId="{86818140-2A25-9B75-1631-6CFCFD739BF6}"/>
          </ac:cxnSpMkLst>
        </pc:cxnChg>
        <pc:cxnChg chg="add del mod">
          <ac:chgData name="Fabio Di Troia" userId="7de80edd88c2c9de" providerId="LiveId" clId="{423A60AA-F763-4255-9365-82271DFC913B}" dt="2022-10-17T22:27:02.969" v="3085" actId="478"/>
          <ac:cxnSpMkLst>
            <pc:docMk/>
            <pc:sldMk cId="3256709457" sldId="430"/>
            <ac:cxnSpMk id="35" creationId="{87F2F945-B145-7563-F9B0-92ABE477EB11}"/>
          </ac:cxnSpMkLst>
        </pc:cxnChg>
        <pc:cxnChg chg="add del mod">
          <ac:chgData name="Fabio Di Troia" userId="7de80edd88c2c9de" providerId="LiveId" clId="{423A60AA-F763-4255-9365-82271DFC913B}" dt="2022-10-17T22:34:02.507" v="3172" actId="478"/>
          <ac:cxnSpMkLst>
            <pc:docMk/>
            <pc:sldMk cId="3256709457" sldId="430"/>
            <ac:cxnSpMk id="39" creationId="{D08AB4D7-1B89-A762-0C51-8D908EA96F13}"/>
          </ac:cxnSpMkLst>
        </pc:cxnChg>
        <pc:cxnChg chg="add del mod">
          <ac:chgData name="Fabio Di Troia" userId="7de80edd88c2c9de" providerId="LiveId" clId="{423A60AA-F763-4255-9365-82271DFC913B}" dt="2022-10-17T22:34:02.507" v="3172" actId="478"/>
          <ac:cxnSpMkLst>
            <pc:docMk/>
            <pc:sldMk cId="3256709457" sldId="430"/>
            <ac:cxnSpMk id="42" creationId="{08E4F3C7-2E64-FC02-2288-0E9E5A8062FC}"/>
          </ac:cxnSpMkLst>
        </pc:cxnChg>
      </pc:sldChg>
      <pc:sldChg chg="addSp delSp modSp add mod modNotesTx">
        <pc:chgData name="Fabio Di Troia" userId="7de80edd88c2c9de" providerId="LiveId" clId="{423A60AA-F763-4255-9365-82271DFC913B}" dt="2022-10-20T04:43:22.681" v="7797" actId="20577"/>
        <pc:sldMkLst>
          <pc:docMk/>
          <pc:sldMk cId="1900686892" sldId="431"/>
        </pc:sldMkLst>
        <pc:spChg chg="add mod">
          <ac:chgData name="Fabio Di Troia" userId="7de80edd88c2c9de" providerId="LiveId" clId="{423A60AA-F763-4255-9365-82271DFC913B}" dt="2022-10-17T22:51:01.556" v="4136" actId="1076"/>
          <ac:spMkLst>
            <pc:docMk/>
            <pc:sldMk cId="1900686892" sldId="431"/>
            <ac:spMk id="2" creationId="{CDBFE722-16EA-0A00-FFCD-E1F6D46AFE1E}"/>
          </ac:spMkLst>
        </pc:spChg>
        <pc:spChg chg="add mod">
          <ac:chgData name="Fabio Di Troia" userId="7de80edd88c2c9de" providerId="LiveId" clId="{423A60AA-F763-4255-9365-82271DFC913B}" dt="2022-10-17T22:51:42.393" v="4167" actId="1076"/>
          <ac:spMkLst>
            <pc:docMk/>
            <pc:sldMk cId="1900686892" sldId="431"/>
            <ac:spMk id="4" creationId="{BCE71CA7-4A01-519D-7369-3B424B1F2C55}"/>
          </ac:spMkLst>
        </pc:spChg>
        <pc:spChg chg="add mod">
          <ac:chgData name="Fabio Di Troia" userId="7de80edd88c2c9de" providerId="LiveId" clId="{423A60AA-F763-4255-9365-82271DFC913B}" dt="2022-10-17T22:52:00.063" v="4172" actId="1076"/>
          <ac:spMkLst>
            <pc:docMk/>
            <pc:sldMk cId="1900686892" sldId="431"/>
            <ac:spMk id="5" creationId="{C4A9C4AC-BDB8-ED70-D53E-298ADD4E25D1}"/>
          </ac:spMkLst>
        </pc:spChg>
        <pc:spChg chg="mod">
          <ac:chgData name="Fabio Di Troia" userId="7de80edd88c2c9de" providerId="LiveId" clId="{423A60AA-F763-4255-9365-82271DFC913B}" dt="2022-10-17T23:16:57.454" v="4956" actId="20577"/>
          <ac:spMkLst>
            <pc:docMk/>
            <pc:sldMk cId="1900686892" sldId="431"/>
            <ac:spMk id="6" creationId="{6B086884-E928-3654-2691-8FEAF747C703}"/>
          </ac:spMkLst>
        </pc:spChg>
        <pc:spChg chg="add mod">
          <ac:chgData name="Fabio Di Troia" userId="7de80edd88c2c9de" providerId="LiveId" clId="{423A60AA-F763-4255-9365-82271DFC913B}" dt="2022-10-17T22:51:39.642" v="4166" actId="14100"/>
          <ac:spMkLst>
            <pc:docMk/>
            <pc:sldMk cId="1900686892" sldId="431"/>
            <ac:spMk id="8" creationId="{1E697083-5EB6-FCAF-24E9-60FA9066D529}"/>
          </ac:spMkLst>
        </pc:spChg>
        <pc:spChg chg="add mod">
          <ac:chgData name="Fabio Di Troia" userId="7de80edd88c2c9de" providerId="LiveId" clId="{423A60AA-F763-4255-9365-82271DFC913B}" dt="2022-10-17T22:51:56.336" v="4171" actId="1076"/>
          <ac:spMkLst>
            <pc:docMk/>
            <pc:sldMk cId="1900686892" sldId="431"/>
            <ac:spMk id="11" creationId="{00F132B3-F5E5-E89E-5586-9A547E5669F1}"/>
          </ac:spMkLst>
        </pc:spChg>
        <pc:spChg chg="mod">
          <ac:chgData name="Fabio Di Troia" userId="7de80edd88c2c9de" providerId="LiveId" clId="{423A60AA-F763-4255-9365-82271DFC913B}" dt="2022-10-17T23:16:39.202" v="4946"/>
          <ac:spMkLst>
            <pc:docMk/>
            <pc:sldMk cId="1900686892" sldId="431"/>
            <ac:spMk id="14" creationId="{BD08543B-26B2-F5CC-4431-8BD56FB16AE7}"/>
          </ac:spMkLst>
        </pc:spChg>
        <pc:grpChg chg="del">
          <ac:chgData name="Fabio Di Troia" userId="7de80edd88c2c9de" providerId="LiveId" clId="{423A60AA-F763-4255-9365-82271DFC913B}" dt="2022-10-17T23:16:38.972" v="4945" actId="478"/>
          <ac:grpSpMkLst>
            <pc:docMk/>
            <pc:sldMk cId="1900686892" sldId="431"/>
            <ac:grpSpMk id="10" creationId="{5A082546-212F-C8B0-8BDF-174F926CCB09}"/>
          </ac:grpSpMkLst>
        </pc:grpChg>
        <pc:grpChg chg="add mod">
          <ac:chgData name="Fabio Di Troia" userId="7de80edd88c2c9de" providerId="LiveId" clId="{423A60AA-F763-4255-9365-82271DFC913B}" dt="2022-10-17T23:16:39.202" v="4946"/>
          <ac:grpSpMkLst>
            <pc:docMk/>
            <pc:sldMk cId="1900686892" sldId="431"/>
            <ac:grpSpMk id="12" creationId="{7F21DC35-F6F8-48FC-77A5-027FEE4467F2}"/>
          </ac:grpSpMkLst>
        </pc:grpChg>
        <pc:picChg chg="mod">
          <ac:chgData name="Fabio Di Troia" userId="7de80edd88c2c9de" providerId="LiveId" clId="{423A60AA-F763-4255-9365-82271DFC913B}" dt="2022-10-17T23:16:39.202" v="4946"/>
          <ac:picMkLst>
            <pc:docMk/>
            <pc:sldMk cId="1900686892" sldId="431"/>
            <ac:picMk id="13" creationId="{589DF0E4-1F80-8297-4E2A-7BA6684C6069}"/>
          </ac:picMkLst>
        </pc:picChg>
      </pc:sldChg>
      <pc:sldChg chg="addSp delSp modSp add mod modNotesTx">
        <pc:chgData name="Fabio Di Troia" userId="7de80edd88c2c9de" providerId="LiveId" clId="{423A60AA-F763-4255-9365-82271DFC913B}" dt="2022-10-17T23:16:37.381" v="4944"/>
        <pc:sldMkLst>
          <pc:docMk/>
          <pc:sldMk cId="823573629" sldId="432"/>
        </pc:sldMkLst>
        <pc:spChg chg="mod">
          <ac:chgData name="Fabio Di Troia" userId="7de80edd88c2c9de" providerId="LiveId" clId="{423A60AA-F763-4255-9365-82271DFC913B}" dt="2022-10-17T23:16:37.381" v="4944"/>
          <ac:spMkLst>
            <pc:docMk/>
            <pc:sldMk cId="823573629" sldId="432"/>
            <ac:spMk id="5" creationId="{FFF4FBA3-C222-A1B7-26F0-BFF477C64826}"/>
          </ac:spMkLst>
        </pc:spChg>
        <pc:spChg chg="mod">
          <ac:chgData name="Fabio Di Troia" userId="7de80edd88c2c9de" providerId="LiveId" clId="{423A60AA-F763-4255-9365-82271DFC913B}" dt="2022-10-17T23:14:30.272" v="4918" actId="20577"/>
          <ac:spMkLst>
            <pc:docMk/>
            <pc:sldMk cId="823573629" sldId="432"/>
            <ac:spMk id="61" creationId="{6D42EF05-58FD-F7F7-4F22-B3F3337457CD}"/>
          </ac:spMkLst>
        </pc:spChg>
        <pc:grpChg chg="add mod">
          <ac:chgData name="Fabio Di Troia" userId="7de80edd88c2c9de" providerId="LiveId" clId="{423A60AA-F763-4255-9365-82271DFC913B}" dt="2022-10-17T23:16:37.381" v="4944"/>
          <ac:grpSpMkLst>
            <pc:docMk/>
            <pc:sldMk cId="823573629" sldId="432"/>
            <ac:grpSpMk id="2" creationId="{F5C092CA-860F-6039-26C2-65649F806851}"/>
          </ac:grpSpMkLst>
        </pc:grpChg>
        <pc:grpChg chg="del">
          <ac:chgData name="Fabio Di Troia" userId="7de80edd88c2c9de" providerId="LiveId" clId="{423A60AA-F763-4255-9365-82271DFC913B}" dt="2022-10-17T23:16:37.140" v="4943" actId="478"/>
          <ac:grpSpMkLst>
            <pc:docMk/>
            <pc:sldMk cId="823573629" sldId="432"/>
            <ac:grpSpMk id="10" creationId="{5A082546-212F-C8B0-8BDF-174F926CCB09}"/>
          </ac:grpSpMkLst>
        </pc:grpChg>
        <pc:picChg chg="mod">
          <ac:chgData name="Fabio Di Troia" userId="7de80edd88c2c9de" providerId="LiveId" clId="{423A60AA-F763-4255-9365-82271DFC913B}" dt="2022-10-17T23:16:37.381" v="4944"/>
          <ac:picMkLst>
            <pc:docMk/>
            <pc:sldMk cId="823573629" sldId="432"/>
            <ac:picMk id="4" creationId="{05110D14-A717-3D6A-F883-41E8EE01BDF2}"/>
          </ac:picMkLst>
        </pc:picChg>
      </pc:sldChg>
      <pc:sldChg chg="addSp delSp modSp add mod modNotesTx">
        <pc:chgData name="Fabio Di Troia" userId="7de80edd88c2c9de" providerId="LiveId" clId="{423A60AA-F763-4255-9365-82271DFC913B}" dt="2022-10-17T23:16:54.190" v="4954" actId="20577"/>
        <pc:sldMkLst>
          <pc:docMk/>
          <pc:sldMk cId="3778431909" sldId="433"/>
        </pc:sldMkLst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2" creationId="{CDBFE722-16EA-0A00-FFCD-E1F6D46AFE1E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4" creationId="{BCE71CA7-4A01-519D-7369-3B424B1F2C55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5" creationId="{C4A9C4AC-BDB8-ED70-D53E-298ADD4E25D1}"/>
          </ac:spMkLst>
        </pc:spChg>
        <pc:spChg chg="mod">
          <ac:chgData name="Fabio Di Troia" userId="7de80edd88c2c9de" providerId="LiveId" clId="{423A60AA-F763-4255-9365-82271DFC913B}" dt="2022-10-17T23:16:54.190" v="4954" actId="20577"/>
          <ac:spMkLst>
            <pc:docMk/>
            <pc:sldMk cId="3778431909" sldId="433"/>
            <ac:spMk id="6" creationId="{6B086884-E928-3654-2691-8FEAF747C703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8" creationId="{1E697083-5EB6-FCAF-24E9-60FA9066D529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11" creationId="{00F132B3-F5E5-E89E-5586-9A547E5669F1}"/>
          </ac:spMkLst>
        </pc:spChg>
        <pc:spChg chg="add mod">
          <ac:chgData name="Fabio Di Troia" userId="7de80edd88c2c9de" providerId="LiveId" clId="{423A60AA-F763-4255-9365-82271DFC913B}" dt="2022-10-17T23:06:55.752" v="4851" actId="20577"/>
          <ac:spMkLst>
            <pc:docMk/>
            <pc:sldMk cId="3778431909" sldId="433"/>
            <ac:spMk id="12" creationId="{3E995487-1A3F-8A1B-843A-F789389EB7C9}"/>
          </ac:spMkLst>
        </pc:spChg>
        <pc:spChg chg="mod">
          <ac:chgData name="Fabio Di Troia" userId="7de80edd88c2c9de" providerId="LiveId" clId="{423A60AA-F763-4255-9365-82271DFC913B}" dt="2022-10-17T23:16:41.325" v="4948"/>
          <ac:spMkLst>
            <pc:docMk/>
            <pc:sldMk cId="3778431909" sldId="433"/>
            <ac:spMk id="15" creationId="{EBFF9A3F-7D18-AAC5-AABF-A899EA492CD5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16" creationId="{E4945BA2-CB33-EBE6-0E8D-7FC1DCF75DF3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17" creationId="{F25B0575-3221-7B8D-B7C3-2A1F8B79ED73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18" creationId="{1BB5A017-6135-1DBC-B157-3316A4343089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19" creationId="{E7677F94-243D-89A1-AA0A-4D238F54F61E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21" creationId="{D0A683B2-7527-DEFF-5852-0B336F9FEA13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22" creationId="{54F93D53-26FA-4E2B-62AB-215B14A1A8F1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23" creationId="{8E03CBE5-588A-8B1E-A21F-21E53BA838F6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24" creationId="{75BEA2CE-2FC6-F058-2DB0-141D3A0087FF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47" creationId="{D78DD2D3-ED20-B5BB-E9FC-5BD22AA192F6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49" creationId="{25406BA1-6189-7EFC-7B04-506B16129ED5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51" creationId="{69CC67BD-1213-16A5-458E-5D7CEA5B740C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53" creationId="{0D0D9336-9DA4-8C54-B839-EBBA99E79EF3}"/>
          </ac:spMkLst>
        </pc:spChg>
        <pc:spChg chg="del">
          <ac:chgData name="Fabio Di Troia" userId="7de80edd88c2c9de" providerId="LiveId" clId="{423A60AA-F763-4255-9365-82271DFC913B}" dt="2022-10-17T22:56:48.710" v="4174" actId="478"/>
          <ac:spMkLst>
            <pc:docMk/>
            <pc:sldMk cId="3778431909" sldId="433"/>
            <ac:spMk id="55" creationId="{3B2C1575-E9B9-916B-284D-54322BC7F195}"/>
          </ac:spMkLst>
        </pc:spChg>
        <pc:grpChg chg="del">
          <ac:chgData name="Fabio Di Troia" userId="7de80edd88c2c9de" providerId="LiveId" clId="{423A60AA-F763-4255-9365-82271DFC913B}" dt="2022-10-17T23:16:41.093" v="4947" actId="478"/>
          <ac:grpSpMkLst>
            <pc:docMk/>
            <pc:sldMk cId="3778431909" sldId="433"/>
            <ac:grpSpMk id="10" creationId="{5A082546-212F-C8B0-8BDF-174F926CCB09}"/>
          </ac:grpSpMkLst>
        </pc:grpChg>
        <pc:grpChg chg="add mod">
          <ac:chgData name="Fabio Di Troia" userId="7de80edd88c2c9de" providerId="LiveId" clId="{423A60AA-F763-4255-9365-82271DFC913B}" dt="2022-10-17T23:16:41.325" v="4948"/>
          <ac:grpSpMkLst>
            <pc:docMk/>
            <pc:sldMk cId="3778431909" sldId="433"/>
            <ac:grpSpMk id="13" creationId="{55A21F75-E0C8-72F8-36D0-5B51ABF8BDD2}"/>
          </ac:grpSpMkLst>
        </pc:grpChg>
        <pc:picChg chg="mod">
          <ac:chgData name="Fabio Di Troia" userId="7de80edd88c2c9de" providerId="LiveId" clId="{423A60AA-F763-4255-9365-82271DFC913B}" dt="2022-10-17T23:16:41.325" v="4948"/>
          <ac:picMkLst>
            <pc:docMk/>
            <pc:sldMk cId="3778431909" sldId="433"/>
            <ac:picMk id="14" creationId="{01E8A04D-D28B-0C96-8796-2DF025161209}"/>
          </ac:picMkLst>
        </pc:picChg>
        <pc:cxnChg chg="del mod">
          <ac:chgData name="Fabio Di Troia" userId="7de80edd88c2c9de" providerId="LiveId" clId="{423A60AA-F763-4255-9365-82271DFC913B}" dt="2022-10-17T22:56:48.710" v="4174" actId="478"/>
          <ac:cxnSpMkLst>
            <pc:docMk/>
            <pc:sldMk cId="3778431909" sldId="433"/>
            <ac:cxnSpMk id="26" creationId="{D085EAD0-4C4D-8DEB-F39F-0ABD20E92D1A}"/>
          </ac:cxnSpMkLst>
        </pc:cxnChg>
        <pc:cxnChg chg="del mod">
          <ac:chgData name="Fabio Di Troia" userId="7de80edd88c2c9de" providerId="LiveId" clId="{423A60AA-F763-4255-9365-82271DFC913B}" dt="2022-10-17T22:56:48.710" v="4174" actId="478"/>
          <ac:cxnSpMkLst>
            <pc:docMk/>
            <pc:sldMk cId="3778431909" sldId="433"/>
            <ac:cxnSpMk id="29" creationId="{86818140-2A25-9B75-1631-6CFCFD739BF6}"/>
          </ac:cxnSpMkLst>
        </pc:cxnChg>
        <pc:cxnChg chg="del mod">
          <ac:chgData name="Fabio Di Troia" userId="7de80edd88c2c9de" providerId="LiveId" clId="{423A60AA-F763-4255-9365-82271DFC913B}" dt="2022-10-17T22:56:48.710" v="4174" actId="478"/>
          <ac:cxnSpMkLst>
            <pc:docMk/>
            <pc:sldMk cId="3778431909" sldId="433"/>
            <ac:cxnSpMk id="39" creationId="{D08AB4D7-1B89-A762-0C51-8D908EA96F13}"/>
          </ac:cxnSpMkLst>
        </pc:cxnChg>
        <pc:cxnChg chg="del mod">
          <ac:chgData name="Fabio Di Troia" userId="7de80edd88c2c9de" providerId="LiveId" clId="{423A60AA-F763-4255-9365-82271DFC913B}" dt="2022-10-17T22:56:48.710" v="4174" actId="478"/>
          <ac:cxnSpMkLst>
            <pc:docMk/>
            <pc:sldMk cId="3778431909" sldId="433"/>
            <ac:cxnSpMk id="42" creationId="{08E4F3C7-2E64-FC02-2288-0E9E5A8062FC}"/>
          </ac:cxnSpMkLst>
        </pc:cxnChg>
      </pc:sldChg>
      <pc:sldChg chg="addSp delSp modSp add mod modNotesTx">
        <pc:chgData name="Fabio Di Troia" userId="7de80edd88c2c9de" providerId="LiveId" clId="{423A60AA-F763-4255-9365-82271DFC913B}" dt="2022-10-19T18:12:19.301" v="5505" actId="6549"/>
        <pc:sldMkLst>
          <pc:docMk/>
          <pc:sldMk cId="2590477005" sldId="434"/>
        </pc:sldMkLst>
        <pc:spChg chg="mod">
          <ac:chgData name="Fabio Di Troia" userId="7de80edd88c2c9de" providerId="LiveId" clId="{423A60AA-F763-4255-9365-82271DFC913B}" dt="2022-10-17T23:16:44.024" v="4950"/>
          <ac:spMkLst>
            <pc:docMk/>
            <pc:sldMk cId="2590477005" sldId="434"/>
            <ac:spMk id="5" creationId="{B8128E58-114E-0568-A5A3-2864304F51C5}"/>
          </ac:spMkLst>
        </pc:spChg>
        <pc:spChg chg="mod">
          <ac:chgData name="Fabio Di Troia" userId="7de80edd88c2c9de" providerId="LiveId" clId="{423A60AA-F763-4255-9365-82271DFC913B}" dt="2022-10-17T23:16:50.060" v="4952" actId="20577"/>
          <ac:spMkLst>
            <pc:docMk/>
            <pc:sldMk cId="2590477005" sldId="434"/>
            <ac:spMk id="6" creationId="{6B086884-E928-3654-2691-8FEAF747C703}"/>
          </ac:spMkLst>
        </pc:spChg>
        <pc:spChg chg="mod">
          <ac:chgData name="Fabio Di Troia" userId="7de80edd88c2c9de" providerId="LiveId" clId="{423A60AA-F763-4255-9365-82271DFC913B}" dt="2022-10-17T23:09:13.906" v="4915" actId="20577"/>
          <ac:spMkLst>
            <pc:docMk/>
            <pc:sldMk cId="2590477005" sldId="434"/>
            <ac:spMk id="12" creationId="{3E995487-1A3F-8A1B-843A-F789389EB7C9}"/>
          </ac:spMkLst>
        </pc:spChg>
        <pc:grpChg chg="add mod">
          <ac:chgData name="Fabio Di Troia" userId="7de80edd88c2c9de" providerId="LiveId" clId="{423A60AA-F763-4255-9365-82271DFC913B}" dt="2022-10-17T23:16:44.024" v="4950"/>
          <ac:grpSpMkLst>
            <pc:docMk/>
            <pc:sldMk cId="2590477005" sldId="434"/>
            <ac:grpSpMk id="2" creationId="{ECA36A68-EC5E-AFE5-84CC-A89106D67BE2}"/>
          </ac:grpSpMkLst>
        </pc:grpChg>
        <pc:grpChg chg="del">
          <ac:chgData name="Fabio Di Troia" userId="7de80edd88c2c9de" providerId="LiveId" clId="{423A60AA-F763-4255-9365-82271DFC913B}" dt="2022-10-17T23:16:43.823" v="4949" actId="478"/>
          <ac:grpSpMkLst>
            <pc:docMk/>
            <pc:sldMk cId="2590477005" sldId="434"/>
            <ac:grpSpMk id="10" creationId="{5A082546-212F-C8B0-8BDF-174F926CCB09}"/>
          </ac:grpSpMkLst>
        </pc:grpChg>
        <pc:picChg chg="mod">
          <ac:chgData name="Fabio Di Troia" userId="7de80edd88c2c9de" providerId="LiveId" clId="{423A60AA-F763-4255-9365-82271DFC913B}" dt="2022-10-17T23:16:44.024" v="4950"/>
          <ac:picMkLst>
            <pc:docMk/>
            <pc:sldMk cId="2590477005" sldId="434"/>
            <ac:picMk id="4" creationId="{0679EC30-FC16-82EE-643A-44527C498DC3}"/>
          </ac:picMkLst>
        </pc:picChg>
      </pc:sldChg>
      <pc:sldChg chg="modSp new mod">
        <pc:chgData name="Fabio Di Troia" userId="7de80edd88c2c9de" providerId="LiveId" clId="{423A60AA-F763-4255-9365-82271DFC913B}" dt="2022-10-20T04:44:34.015" v="7807" actId="14100"/>
        <pc:sldMkLst>
          <pc:docMk/>
          <pc:sldMk cId="374980394" sldId="435"/>
        </pc:sldMkLst>
        <pc:spChg chg="mod">
          <ac:chgData name="Fabio Di Troia" userId="7de80edd88c2c9de" providerId="LiveId" clId="{423A60AA-F763-4255-9365-82271DFC913B}" dt="2022-10-17T23:21:06.784" v="5186" actId="20577"/>
          <ac:spMkLst>
            <pc:docMk/>
            <pc:sldMk cId="374980394" sldId="435"/>
            <ac:spMk id="2" creationId="{F8288D18-AD09-DF13-2909-C32E46568436}"/>
          </ac:spMkLst>
        </pc:spChg>
        <pc:spChg chg="mod">
          <ac:chgData name="Fabio Di Troia" userId="7de80edd88c2c9de" providerId="LiveId" clId="{423A60AA-F763-4255-9365-82271DFC913B}" dt="2022-10-20T04:44:34.015" v="7807" actId="14100"/>
          <ac:spMkLst>
            <pc:docMk/>
            <pc:sldMk cId="374980394" sldId="435"/>
            <ac:spMk id="3" creationId="{33D5ED07-1CA3-384E-C8E9-F8FE99321F7E}"/>
          </ac:spMkLst>
        </pc:spChg>
      </pc:sldChg>
      <pc:sldChg chg="addSp delSp modSp add mod modNotesTx">
        <pc:chgData name="Fabio Di Troia" userId="7de80edd88c2c9de" providerId="LiveId" clId="{423A60AA-F763-4255-9365-82271DFC913B}" dt="2022-10-18T01:41:23.514" v="5220" actId="1076"/>
        <pc:sldMkLst>
          <pc:docMk/>
          <pc:sldMk cId="2296641206" sldId="436"/>
        </pc:sldMkLst>
        <pc:spChg chg="add mod">
          <ac:chgData name="Fabio Di Troia" userId="7de80edd88c2c9de" providerId="LiveId" clId="{423A60AA-F763-4255-9365-82271DFC913B}" dt="2022-10-18T01:41:23.514" v="5220" actId="1076"/>
          <ac:spMkLst>
            <pc:docMk/>
            <pc:sldMk cId="2296641206" sldId="436"/>
            <ac:spMk id="5" creationId="{ACED9260-25A0-FB38-39A9-5935E54D0560}"/>
          </ac:spMkLst>
        </pc:spChg>
        <pc:picChg chg="del">
          <ac:chgData name="Fabio Di Troia" userId="7de80edd88c2c9de" providerId="LiveId" clId="{423A60AA-F763-4255-9365-82271DFC913B}" dt="2022-10-18T01:39:43.995" v="5196" actId="478"/>
          <ac:picMkLst>
            <pc:docMk/>
            <pc:sldMk cId="2296641206" sldId="436"/>
            <ac:picMk id="6" creationId="{1D0A9482-D524-4F1B-B6A5-BE23D21C5AB7}"/>
          </ac:picMkLst>
        </pc:picChg>
        <pc:picChg chg="add mod">
          <ac:chgData name="Fabio Di Troia" userId="7de80edd88c2c9de" providerId="LiveId" clId="{423A60AA-F763-4255-9365-82271DFC913B}" dt="2022-10-18T01:40:29.752" v="5207" actId="1076"/>
          <ac:picMkLst>
            <pc:docMk/>
            <pc:sldMk cId="2296641206" sldId="436"/>
            <ac:picMk id="2050" creationId="{51A12685-3C70-08AA-9722-94B855A4DFA2}"/>
          </ac:picMkLst>
        </pc:picChg>
        <pc:picChg chg="add del mod">
          <ac:chgData name="Fabio Di Troia" userId="7de80edd88c2c9de" providerId="LiveId" clId="{423A60AA-F763-4255-9365-82271DFC913B}" dt="2022-10-18T01:40:23.492" v="5204" actId="478"/>
          <ac:picMkLst>
            <pc:docMk/>
            <pc:sldMk cId="2296641206" sldId="436"/>
            <ac:picMk id="2052" creationId="{FC9CE93E-D95D-9A6A-B98A-4E39C39C5E46}"/>
          </ac:picMkLst>
        </pc:picChg>
      </pc:sldChg>
      <pc:sldChg chg="addSp delSp modSp add mod ord modNotesTx">
        <pc:chgData name="Fabio Di Troia" userId="7de80edd88c2c9de" providerId="LiveId" clId="{423A60AA-F763-4255-9365-82271DFC913B}" dt="2022-10-18T01:49:32.446" v="5273"/>
        <pc:sldMkLst>
          <pc:docMk/>
          <pc:sldMk cId="4120326363" sldId="437"/>
        </pc:sldMkLst>
        <pc:spChg chg="add mod">
          <ac:chgData name="Fabio Di Troia" userId="7de80edd88c2c9de" providerId="LiveId" clId="{423A60AA-F763-4255-9365-82271DFC913B}" dt="2022-10-18T01:41:45.854" v="5236" actId="313"/>
          <ac:spMkLst>
            <pc:docMk/>
            <pc:sldMk cId="4120326363" sldId="437"/>
            <ac:spMk id="5" creationId="{AC66660F-6216-5F4F-4ED4-0AEDC3001C07}"/>
          </ac:spMkLst>
        </pc:spChg>
        <pc:picChg chg="del">
          <ac:chgData name="Fabio Di Troia" userId="7de80edd88c2c9de" providerId="LiveId" clId="{423A60AA-F763-4255-9365-82271DFC913B}" dt="2022-10-18T01:40:33.819" v="5209" actId="478"/>
          <ac:picMkLst>
            <pc:docMk/>
            <pc:sldMk cId="4120326363" sldId="437"/>
            <ac:picMk id="2050" creationId="{51A12685-3C70-08AA-9722-94B855A4DFA2}"/>
          </ac:picMkLst>
        </pc:picChg>
        <pc:picChg chg="add mod">
          <ac:chgData name="Fabio Di Troia" userId="7de80edd88c2c9de" providerId="LiveId" clId="{423A60AA-F763-4255-9365-82271DFC913B}" dt="2022-10-18T01:41:42.741" v="5235" actId="1035"/>
          <ac:picMkLst>
            <pc:docMk/>
            <pc:sldMk cId="4120326363" sldId="437"/>
            <ac:picMk id="3074" creationId="{39DDC950-7F6D-C9F6-0105-BC270A8FA8A3}"/>
          </ac:picMkLst>
        </pc:picChg>
      </pc:sldChg>
      <pc:sldChg chg="addSp delSp modSp new mod modNotesTx">
        <pc:chgData name="Fabio Di Troia" userId="7de80edd88c2c9de" providerId="LiveId" clId="{423A60AA-F763-4255-9365-82271DFC913B}" dt="2022-10-18T01:49:19.139" v="5271" actId="1038"/>
        <pc:sldMkLst>
          <pc:docMk/>
          <pc:sldMk cId="1481377394" sldId="438"/>
        </pc:sldMkLst>
        <pc:spChg chg="add del mod">
          <ac:chgData name="Fabio Di Troia" userId="7de80edd88c2c9de" providerId="LiveId" clId="{423A60AA-F763-4255-9365-82271DFC913B}" dt="2022-10-18T01:43:57.741" v="5241" actId="478"/>
          <ac:spMkLst>
            <pc:docMk/>
            <pc:sldMk cId="1481377394" sldId="438"/>
            <ac:spMk id="3" creationId="{325E708E-A465-3863-25EA-6FC3B7B41CA3}"/>
          </ac:spMkLst>
        </pc:spChg>
        <pc:spChg chg="add del mod">
          <ac:chgData name="Fabio Di Troia" userId="7de80edd88c2c9de" providerId="LiveId" clId="{423A60AA-F763-4255-9365-82271DFC913B}" dt="2022-10-18T01:47:30.394" v="5254"/>
          <ac:spMkLst>
            <pc:docMk/>
            <pc:sldMk cId="1481377394" sldId="438"/>
            <ac:spMk id="5" creationId="{8E3A2490-44C8-50E0-6661-A68DE7D3C360}"/>
          </ac:spMkLst>
        </pc:spChg>
        <pc:spChg chg="add del">
          <ac:chgData name="Fabio Di Troia" userId="7de80edd88c2c9de" providerId="LiveId" clId="{423A60AA-F763-4255-9365-82271DFC913B}" dt="2022-10-18T01:47:08.792" v="5249" actId="478"/>
          <ac:spMkLst>
            <pc:docMk/>
            <pc:sldMk cId="1481377394" sldId="438"/>
            <ac:spMk id="7" creationId="{59A7A4AE-8692-9B6A-98FD-B3BD97EA5CF8}"/>
          </ac:spMkLst>
        </pc:spChg>
        <pc:spChg chg="add mod">
          <ac:chgData name="Fabio Di Troia" userId="7de80edd88c2c9de" providerId="LiveId" clId="{423A60AA-F763-4255-9365-82271DFC913B}" dt="2022-10-18T01:48:11.249" v="5264" actId="20577"/>
          <ac:spMkLst>
            <pc:docMk/>
            <pc:sldMk cId="1481377394" sldId="438"/>
            <ac:spMk id="11" creationId="{65A099F8-3BBB-4B0D-DB0D-C7196852127A}"/>
          </ac:spMkLst>
        </pc:spChg>
        <pc:picChg chg="add mod">
          <ac:chgData name="Fabio Di Troia" userId="7de80edd88c2c9de" providerId="LiveId" clId="{423A60AA-F763-4255-9365-82271DFC913B}" dt="2022-10-18T01:49:19.139" v="5271" actId="1038"/>
          <ac:picMkLst>
            <pc:docMk/>
            <pc:sldMk cId="1481377394" sldId="438"/>
            <ac:picMk id="9" creationId="{5A7A5E2C-6385-EE86-DC5C-E0CA7C35480C}"/>
          </ac:picMkLst>
        </pc:picChg>
        <pc:picChg chg="add del">
          <ac:chgData name="Fabio Di Troia" userId="7de80edd88c2c9de" providerId="LiveId" clId="{423A60AA-F763-4255-9365-82271DFC913B}" dt="2022-10-18T01:47:07.087" v="5247" actId="478"/>
          <ac:picMkLst>
            <pc:docMk/>
            <pc:sldMk cId="1481377394" sldId="438"/>
            <ac:picMk id="4098" creationId="{6B3DF5D6-4399-9BD1-2767-E7A623A37C08}"/>
          </ac:picMkLst>
        </pc:picChg>
      </pc:sldChg>
      <pc:sldChg chg="modSp add mod">
        <pc:chgData name="Fabio Di Troia" userId="7de80edd88c2c9de" providerId="LiveId" clId="{423A60AA-F763-4255-9365-82271DFC913B}" dt="2022-10-19T18:20:37.410" v="6197" actId="20577"/>
        <pc:sldMkLst>
          <pc:docMk/>
          <pc:sldMk cId="1415270835" sldId="439"/>
        </pc:sldMkLst>
        <pc:spChg chg="mod">
          <ac:chgData name="Fabio Di Troia" userId="7de80edd88c2c9de" providerId="LiveId" clId="{423A60AA-F763-4255-9365-82271DFC913B}" dt="2022-10-19T18:20:37.410" v="6197" actId="20577"/>
          <ac:spMkLst>
            <pc:docMk/>
            <pc:sldMk cId="1415270835" sldId="439"/>
            <ac:spMk id="3" creationId="{33D5ED07-1CA3-384E-C8E9-F8FE99321F7E}"/>
          </ac:spMkLst>
        </pc:spChg>
      </pc:sldChg>
      <pc:sldChg chg="addSp delSp modSp add mod ord">
        <pc:chgData name="Fabio Di Troia" userId="7de80edd88c2c9de" providerId="LiveId" clId="{423A60AA-F763-4255-9365-82271DFC913B}" dt="2022-10-20T01:16:41.938" v="7367" actId="1076"/>
        <pc:sldMkLst>
          <pc:docMk/>
          <pc:sldMk cId="532827105" sldId="440"/>
        </pc:sldMkLst>
        <pc:spChg chg="del mod">
          <ac:chgData name="Fabio Di Troia" userId="7de80edd88c2c9de" providerId="LiveId" clId="{423A60AA-F763-4255-9365-82271DFC913B}" dt="2022-10-20T01:16:28.047" v="7364" actId="478"/>
          <ac:spMkLst>
            <pc:docMk/>
            <pc:sldMk cId="532827105" sldId="440"/>
            <ac:spMk id="2" creationId="{514525C7-CFEA-4C4D-A67B-91F33C023D3E}"/>
          </ac:spMkLst>
        </pc:spChg>
        <pc:spChg chg="mod">
          <ac:chgData name="Fabio Di Troia" userId="7de80edd88c2c9de" providerId="LiveId" clId="{423A60AA-F763-4255-9365-82271DFC913B}" dt="2022-10-20T01:16:36.336" v="7365" actId="1076"/>
          <ac:spMkLst>
            <pc:docMk/>
            <pc:sldMk cId="532827105" sldId="440"/>
            <ac:spMk id="3" creationId="{72E82B16-38A3-4172-BE53-AD58211ABB89}"/>
          </ac:spMkLst>
        </pc:spChg>
        <pc:spChg chg="mod">
          <ac:chgData name="Fabio Di Troia" userId="7de80edd88c2c9de" providerId="LiveId" clId="{423A60AA-F763-4255-9365-82271DFC913B}" dt="2022-10-20T01:16:41.938" v="7367" actId="1076"/>
          <ac:spMkLst>
            <pc:docMk/>
            <pc:sldMk cId="532827105" sldId="440"/>
            <ac:spMk id="11" creationId="{2061638A-7C97-47A6-8402-0C21D1737672}"/>
          </ac:spMkLst>
        </pc:spChg>
        <pc:spChg chg="add mod">
          <ac:chgData name="Fabio Di Troia" userId="7de80edd88c2c9de" providerId="LiveId" clId="{423A60AA-F763-4255-9365-82271DFC913B}" dt="2022-10-20T01:15:57.913" v="7359" actId="1076"/>
          <ac:spMkLst>
            <pc:docMk/>
            <pc:sldMk cId="532827105" sldId="440"/>
            <ac:spMk id="12" creationId="{4633FC91-E591-6F7B-2952-69DF3FAAB017}"/>
          </ac:spMkLst>
        </pc:spChg>
        <pc:picChg chg="add del">
          <ac:chgData name="Fabio Di Troia" userId="7de80edd88c2c9de" providerId="LiveId" clId="{423A60AA-F763-4255-9365-82271DFC913B}" dt="2022-10-19T22:20:11.616" v="6204" actId="478"/>
          <ac:picMkLst>
            <pc:docMk/>
            <pc:sldMk cId="532827105" sldId="440"/>
            <ac:picMk id="5" creationId="{680E64D6-AF96-10A5-7689-746FF43D7143}"/>
          </ac:picMkLst>
        </pc:picChg>
        <pc:picChg chg="add mod">
          <ac:chgData name="Fabio Di Troia" userId="7de80edd88c2c9de" providerId="LiveId" clId="{423A60AA-F763-4255-9365-82271DFC913B}" dt="2022-10-20T01:16:38.916" v="7366" actId="1076"/>
          <ac:picMkLst>
            <pc:docMk/>
            <pc:sldMk cId="532827105" sldId="440"/>
            <ac:picMk id="7" creationId="{7BAAC60C-0698-7311-13DD-BC0BD5159207}"/>
          </ac:picMkLst>
        </pc:picChg>
        <pc:picChg chg="add mod">
          <ac:chgData name="Fabio Di Troia" userId="7de80edd88c2c9de" providerId="LiveId" clId="{423A60AA-F763-4255-9365-82271DFC913B}" dt="2022-10-20T01:15:59.974" v="7360" actId="1076"/>
          <ac:picMkLst>
            <pc:docMk/>
            <pc:sldMk cId="532827105" sldId="440"/>
            <ac:picMk id="9" creationId="{87BAC57D-B25A-B0A3-EFB6-DED8478470F9}"/>
          </ac:picMkLst>
        </pc:picChg>
        <pc:picChg chg="del">
          <ac:chgData name="Fabio Di Troia" userId="7de80edd88c2c9de" providerId="LiveId" clId="{423A60AA-F763-4255-9365-82271DFC913B}" dt="2022-10-19T22:20:15.890" v="6205" actId="478"/>
          <ac:picMkLst>
            <pc:docMk/>
            <pc:sldMk cId="532827105" sldId="440"/>
            <ac:picMk id="10" creationId="{B6DE9667-D3B9-4D00-8F69-3B186FCA196E}"/>
          </ac:picMkLst>
        </pc:picChg>
        <pc:picChg chg="del">
          <ac:chgData name="Fabio Di Troia" userId="7de80edd88c2c9de" providerId="LiveId" clId="{423A60AA-F763-4255-9365-82271DFC913B}" dt="2022-10-19T22:20:26.982" v="6239" actId="478"/>
          <ac:picMkLst>
            <pc:docMk/>
            <pc:sldMk cId="532827105" sldId="440"/>
            <ac:picMk id="13" creationId="{1B201ECB-02EE-4A80-A407-49E33A7B9D7E}"/>
          </ac:picMkLst>
        </pc:picChg>
      </pc:sldChg>
      <pc:sldChg chg="new del">
        <pc:chgData name="Fabio Di Troia" userId="7de80edd88c2c9de" providerId="LiveId" clId="{423A60AA-F763-4255-9365-82271DFC913B}" dt="2022-10-20T00:43:25.892" v="6305" actId="47"/>
        <pc:sldMkLst>
          <pc:docMk/>
          <pc:sldMk cId="123608668" sldId="441"/>
        </pc:sldMkLst>
      </pc:sldChg>
      <pc:sldChg chg="addSp delSp modSp new mod">
        <pc:chgData name="Fabio Di Troia" userId="7de80edd88c2c9de" providerId="LiveId" clId="{423A60AA-F763-4255-9365-82271DFC913B}" dt="2022-10-20T00:53:31.785" v="6696" actId="27636"/>
        <pc:sldMkLst>
          <pc:docMk/>
          <pc:sldMk cId="568642340" sldId="441"/>
        </pc:sldMkLst>
        <pc:spChg chg="mod">
          <ac:chgData name="Fabio Di Troia" userId="7de80edd88c2c9de" providerId="LiveId" clId="{423A60AA-F763-4255-9365-82271DFC913B}" dt="2022-10-20T00:47:30.042" v="6320" actId="20577"/>
          <ac:spMkLst>
            <pc:docMk/>
            <pc:sldMk cId="568642340" sldId="441"/>
            <ac:spMk id="2" creationId="{FEA68655-8546-6112-26FD-4D2C3130C42F}"/>
          </ac:spMkLst>
        </pc:spChg>
        <pc:spChg chg="mod">
          <ac:chgData name="Fabio Di Troia" userId="7de80edd88c2c9de" providerId="LiveId" clId="{423A60AA-F763-4255-9365-82271DFC913B}" dt="2022-10-20T00:53:31.785" v="6696" actId="27636"/>
          <ac:spMkLst>
            <pc:docMk/>
            <pc:sldMk cId="568642340" sldId="441"/>
            <ac:spMk id="3" creationId="{50FE4078-D23D-5B59-7F3E-B91D24475758}"/>
          </ac:spMkLst>
        </pc:spChg>
        <pc:picChg chg="add del mod">
          <ac:chgData name="Fabio Di Troia" userId="7de80edd88c2c9de" providerId="LiveId" clId="{423A60AA-F763-4255-9365-82271DFC913B}" dt="2022-10-20T00:53:19.502" v="6691" actId="478"/>
          <ac:picMkLst>
            <pc:docMk/>
            <pc:sldMk cId="568642340" sldId="441"/>
            <ac:picMk id="5" creationId="{AF32393D-324C-2B09-9521-457906843600}"/>
          </ac:picMkLst>
        </pc:picChg>
      </pc:sldChg>
      <pc:sldChg chg="add del">
        <pc:chgData name="Fabio Di Troia" userId="7de80edd88c2c9de" providerId="LiveId" clId="{423A60AA-F763-4255-9365-82271DFC913B}" dt="2022-10-20T00:55:05.093" v="6701" actId="47"/>
        <pc:sldMkLst>
          <pc:docMk/>
          <pc:sldMk cId="378857133" sldId="442"/>
        </pc:sldMkLst>
      </pc:sldChg>
      <pc:sldChg chg="delSp modSp add del mod">
        <pc:chgData name="Fabio Di Troia" userId="7de80edd88c2c9de" providerId="LiveId" clId="{423A60AA-F763-4255-9365-82271DFC913B}" dt="2022-10-20T00:54:44.014" v="6697" actId="47"/>
        <pc:sldMkLst>
          <pc:docMk/>
          <pc:sldMk cId="1210942632" sldId="442"/>
        </pc:sldMkLst>
        <pc:spChg chg="mod">
          <ac:chgData name="Fabio Di Troia" userId="7de80edd88c2c9de" providerId="LiveId" clId="{423A60AA-F763-4255-9365-82271DFC913B}" dt="2022-10-20T00:53:29.307" v="6692" actId="21"/>
          <ac:spMkLst>
            <pc:docMk/>
            <pc:sldMk cId="1210942632" sldId="442"/>
            <ac:spMk id="3" creationId="{50FE4078-D23D-5B59-7F3E-B91D24475758}"/>
          </ac:spMkLst>
        </pc:spChg>
        <pc:picChg chg="del">
          <ac:chgData name="Fabio Di Troia" userId="7de80edd88c2c9de" providerId="LiveId" clId="{423A60AA-F763-4255-9365-82271DFC913B}" dt="2022-10-20T00:53:07.706" v="6686" actId="478"/>
          <ac:picMkLst>
            <pc:docMk/>
            <pc:sldMk cId="1210942632" sldId="442"/>
            <ac:picMk id="5" creationId="{AF32393D-324C-2B09-9521-457906843600}"/>
          </ac:picMkLst>
        </pc:picChg>
      </pc:sldChg>
      <pc:sldChg chg="addSp modSp add mod ord modAnim">
        <pc:chgData name="Fabio Di Troia" userId="7de80edd88c2c9de" providerId="LiveId" clId="{423A60AA-F763-4255-9365-82271DFC913B}" dt="2022-10-20T01:07:05.985" v="7010" actId="14100"/>
        <pc:sldMkLst>
          <pc:docMk/>
          <pc:sldMk cId="1990786249" sldId="442"/>
        </pc:sldMkLst>
        <pc:spChg chg="mod">
          <ac:chgData name="Fabio Di Troia" userId="7de80edd88c2c9de" providerId="LiveId" clId="{423A60AA-F763-4255-9365-82271DFC913B}" dt="2022-10-20T00:55:21.812" v="6705"/>
          <ac:spMkLst>
            <pc:docMk/>
            <pc:sldMk cId="1990786249" sldId="442"/>
            <ac:spMk id="2" creationId="{FEA68655-8546-6112-26FD-4D2C3130C42F}"/>
          </ac:spMkLst>
        </pc:spChg>
        <pc:spChg chg="mod">
          <ac:chgData name="Fabio Di Troia" userId="7de80edd88c2c9de" providerId="LiveId" clId="{423A60AA-F763-4255-9365-82271DFC913B}" dt="2022-10-20T01:07:05.985" v="7010" actId="14100"/>
          <ac:spMkLst>
            <pc:docMk/>
            <pc:sldMk cId="1990786249" sldId="442"/>
            <ac:spMk id="3" creationId="{50FE4078-D23D-5B59-7F3E-B91D24475758}"/>
          </ac:spMkLst>
        </pc:spChg>
        <pc:spChg chg="add mod">
          <ac:chgData name="Fabio Di Troia" userId="7de80edd88c2c9de" providerId="LiveId" clId="{423A60AA-F763-4255-9365-82271DFC913B}" dt="2022-10-20T01:00:59.714" v="6887" actId="207"/>
          <ac:spMkLst>
            <pc:docMk/>
            <pc:sldMk cId="1990786249" sldId="442"/>
            <ac:spMk id="6" creationId="{1889B793-5721-35DD-A503-0DCD3A2D22B1}"/>
          </ac:spMkLst>
        </pc:spChg>
        <pc:cxnChg chg="add mod">
          <ac:chgData name="Fabio Di Troia" userId="7de80edd88c2c9de" providerId="LiveId" clId="{423A60AA-F763-4255-9365-82271DFC913B}" dt="2022-10-20T01:01:15.314" v="6888" actId="1076"/>
          <ac:cxnSpMkLst>
            <pc:docMk/>
            <pc:sldMk cId="1990786249" sldId="442"/>
            <ac:cxnSpMk id="5" creationId="{355B2263-65A6-AC14-C957-536E6F336584}"/>
          </ac:cxnSpMkLst>
        </pc:cxnChg>
      </pc:sldChg>
      <pc:sldChg chg="add del ord">
        <pc:chgData name="Fabio Di Troia" userId="7de80edd88c2c9de" providerId="LiveId" clId="{423A60AA-F763-4255-9365-82271DFC913B}" dt="2022-10-20T01:07:38.547" v="7014" actId="47"/>
        <pc:sldMkLst>
          <pc:docMk/>
          <pc:sldMk cId="1830503936" sldId="443"/>
        </pc:sldMkLst>
      </pc:sldChg>
      <pc:sldChg chg="addSp modSp add mod modTransition modAnim">
        <pc:chgData name="Fabio Di Troia" userId="7de80edd88c2c9de" providerId="LiveId" clId="{423A60AA-F763-4255-9365-82271DFC913B}" dt="2022-10-20T01:07:10.971" v="7011"/>
        <pc:sldMkLst>
          <pc:docMk/>
          <pc:sldMk cId="3843050158" sldId="444"/>
        </pc:sldMkLst>
        <pc:spChg chg="mod">
          <ac:chgData name="Fabio Di Troia" userId="7de80edd88c2c9de" providerId="LiveId" clId="{423A60AA-F763-4255-9365-82271DFC913B}" dt="2022-10-20T01:05:32.434" v="6971" actId="20577"/>
          <ac:spMkLst>
            <pc:docMk/>
            <pc:sldMk cId="3843050158" sldId="444"/>
            <ac:spMk id="3" creationId="{50FE4078-D23D-5B59-7F3E-B91D24475758}"/>
          </ac:spMkLst>
        </pc:spChg>
        <pc:spChg chg="mod">
          <ac:chgData name="Fabio Di Troia" userId="7de80edd88c2c9de" providerId="LiveId" clId="{423A60AA-F763-4255-9365-82271DFC913B}" dt="2022-10-20T01:02:47.076" v="6946" actId="1035"/>
          <ac:spMkLst>
            <pc:docMk/>
            <pc:sldMk cId="3843050158" sldId="444"/>
            <ac:spMk id="6" creationId="{1889B793-5721-35DD-A503-0DCD3A2D22B1}"/>
          </ac:spMkLst>
        </pc:spChg>
        <pc:spChg chg="add mod">
          <ac:chgData name="Fabio Di Troia" userId="7de80edd88c2c9de" providerId="LiveId" clId="{423A60AA-F763-4255-9365-82271DFC913B}" dt="2022-10-20T01:03:58.518" v="6952" actId="1076"/>
          <ac:spMkLst>
            <pc:docMk/>
            <pc:sldMk cId="3843050158" sldId="444"/>
            <ac:spMk id="7" creationId="{50D155FC-E909-464D-E3EF-80FAC35552E4}"/>
          </ac:spMkLst>
        </pc:spChg>
        <pc:cxnChg chg="add mod">
          <ac:chgData name="Fabio Di Troia" userId="7de80edd88c2c9de" providerId="LiveId" clId="{423A60AA-F763-4255-9365-82271DFC913B}" dt="2022-10-20T01:03:58.518" v="6952" actId="1076"/>
          <ac:cxnSpMkLst>
            <pc:docMk/>
            <pc:sldMk cId="3843050158" sldId="444"/>
            <ac:cxnSpMk id="4" creationId="{B4D6BA9C-30CA-179D-2F08-764E805442C4}"/>
          </ac:cxnSpMkLst>
        </pc:cxnChg>
        <pc:cxnChg chg="mod">
          <ac:chgData name="Fabio Di Troia" userId="7de80edd88c2c9de" providerId="LiveId" clId="{423A60AA-F763-4255-9365-82271DFC913B}" dt="2022-10-20T01:02:47.076" v="6946" actId="1035"/>
          <ac:cxnSpMkLst>
            <pc:docMk/>
            <pc:sldMk cId="3843050158" sldId="444"/>
            <ac:cxnSpMk id="5" creationId="{355B2263-65A6-AC14-C957-536E6F336584}"/>
          </ac:cxnSpMkLst>
        </pc:cxnChg>
      </pc:sldChg>
      <pc:sldChg chg="delSp modSp add mod delAnim modAnim">
        <pc:chgData name="Fabio Di Troia" userId="7de80edd88c2c9de" providerId="LiveId" clId="{423A60AA-F763-4255-9365-82271DFC913B}" dt="2022-10-20T01:11:51.083" v="7271" actId="6549"/>
        <pc:sldMkLst>
          <pc:docMk/>
          <pc:sldMk cId="4294409913" sldId="445"/>
        </pc:sldMkLst>
        <pc:spChg chg="mod">
          <ac:chgData name="Fabio Di Troia" userId="7de80edd88c2c9de" providerId="LiveId" clId="{423A60AA-F763-4255-9365-82271DFC913B}" dt="2022-10-20T01:11:51.083" v="7271" actId="6549"/>
          <ac:spMkLst>
            <pc:docMk/>
            <pc:sldMk cId="4294409913" sldId="445"/>
            <ac:spMk id="3" creationId="{50FE4078-D23D-5B59-7F3E-B91D24475758}"/>
          </ac:spMkLst>
        </pc:spChg>
        <pc:spChg chg="del">
          <ac:chgData name="Fabio Di Troia" userId="7de80edd88c2c9de" providerId="LiveId" clId="{423A60AA-F763-4255-9365-82271DFC913B}" dt="2022-10-20T01:08:02.907" v="7017" actId="478"/>
          <ac:spMkLst>
            <pc:docMk/>
            <pc:sldMk cId="4294409913" sldId="445"/>
            <ac:spMk id="6" creationId="{1889B793-5721-35DD-A503-0DCD3A2D22B1}"/>
          </ac:spMkLst>
        </pc:spChg>
        <pc:spChg chg="del">
          <ac:chgData name="Fabio Di Troia" userId="7de80edd88c2c9de" providerId="LiveId" clId="{423A60AA-F763-4255-9365-82271DFC913B}" dt="2022-10-20T01:08:05.049" v="7019" actId="478"/>
          <ac:spMkLst>
            <pc:docMk/>
            <pc:sldMk cId="4294409913" sldId="445"/>
            <ac:spMk id="7" creationId="{50D155FC-E909-464D-E3EF-80FAC35552E4}"/>
          </ac:spMkLst>
        </pc:spChg>
        <pc:cxnChg chg="del">
          <ac:chgData name="Fabio Di Troia" userId="7de80edd88c2c9de" providerId="LiveId" clId="{423A60AA-F763-4255-9365-82271DFC913B}" dt="2022-10-20T01:08:06.040" v="7020" actId="478"/>
          <ac:cxnSpMkLst>
            <pc:docMk/>
            <pc:sldMk cId="4294409913" sldId="445"/>
            <ac:cxnSpMk id="4" creationId="{B4D6BA9C-30CA-179D-2F08-764E805442C4}"/>
          </ac:cxnSpMkLst>
        </pc:cxnChg>
        <pc:cxnChg chg="del">
          <ac:chgData name="Fabio Di Troia" userId="7de80edd88c2c9de" providerId="LiveId" clId="{423A60AA-F763-4255-9365-82271DFC913B}" dt="2022-10-20T01:08:03.911" v="7018" actId="478"/>
          <ac:cxnSpMkLst>
            <pc:docMk/>
            <pc:sldMk cId="4294409913" sldId="445"/>
            <ac:cxnSpMk id="5" creationId="{355B2263-65A6-AC14-C957-536E6F336584}"/>
          </ac:cxnSpMkLst>
        </pc:cxnChg>
      </pc:sldChg>
      <pc:sldChg chg="new add del">
        <pc:chgData name="Fabio Di Troia" userId="7de80edd88c2c9de" providerId="LiveId" clId="{423A60AA-F763-4255-9365-82271DFC913B}" dt="2022-10-24T21:04:38.244" v="7811" actId="680"/>
        <pc:sldMkLst>
          <pc:docMk/>
          <pc:sldMk cId="1929860354" sldId="446"/>
        </pc:sldMkLst>
      </pc:sldChg>
    </pc:docChg>
  </pc:docChgLst>
  <pc:docChgLst>
    <pc:chgData name="Fabio Di Troia" userId="7de80edd88c2c9de" providerId="LiveId" clId="{776E4798-99B7-410C-B5EE-FDC848436E03}"/>
    <pc:docChg chg="undo custSel addSld delSld modSld sldOrd">
      <pc:chgData name="Fabio Di Troia" userId="7de80edd88c2c9de" providerId="LiveId" clId="{776E4798-99B7-410C-B5EE-FDC848436E03}" dt="2024-04-25T18:23:23.042" v="2127" actId="1037"/>
      <pc:docMkLst>
        <pc:docMk/>
      </pc:docMkLst>
      <pc:sldChg chg="addSp delSp modSp mod setClrOvrMap modNotesTx">
        <pc:chgData name="Fabio Di Troia" userId="7de80edd88c2c9de" providerId="LiveId" clId="{776E4798-99B7-410C-B5EE-FDC848436E03}" dt="2024-04-25T01:11:34.903" v="11" actId="113"/>
        <pc:sldMkLst>
          <pc:docMk/>
          <pc:sldMk cId="4125184258" sldId="256"/>
        </pc:sldMkLst>
        <pc:spChg chg="mod">
          <ac:chgData name="Fabio Di Troia" userId="7de80edd88c2c9de" providerId="LiveId" clId="{776E4798-99B7-410C-B5EE-FDC848436E03}" dt="2024-04-25T01:11:24.190" v="6" actId="255"/>
          <ac:spMkLst>
            <pc:docMk/>
            <pc:sldMk cId="4125184258" sldId="256"/>
            <ac:spMk id="2" creationId="{3C3F4D62-F484-4708-B6A8-18B0C21BA15C}"/>
          </ac:spMkLst>
        </pc:spChg>
        <pc:spChg chg="mod">
          <ac:chgData name="Fabio Di Troia" userId="7de80edd88c2c9de" providerId="LiveId" clId="{776E4798-99B7-410C-B5EE-FDC848436E03}" dt="2024-04-25T01:11:34.903" v="11" actId="113"/>
          <ac:spMkLst>
            <pc:docMk/>
            <pc:sldMk cId="4125184258" sldId="256"/>
            <ac:spMk id="3" creationId="{7D256B4D-F810-49CC-97EC-4F911936A702}"/>
          </ac:spMkLst>
        </pc:spChg>
        <pc:spChg chg="del">
          <ac:chgData name="Fabio Di Troia" userId="7de80edd88c2c9de" providerId="LiveId" clId="{776E4798-99B7-410C-B5EE-FDC848436E03}" dt="2024-04-25T01:10:25.670" v="2" actId="26606"/>
          <ac:spMkLst>
            <pc:docMk/>
            <pc:sldMk cId="4125184258" sldId="256"/>
            <ac:spMk id="8" creationId="{0671A8AE-40A1-4631-A6B8-581AFF065482}"/>
          </ac:spMkLst>
        </pc:spChg>
        <pc:spChg chg="del">
          <ac:chgData name="Fabio Di Troia" userId="7de80edd88c2c9de" providerId="LiveId" clId="{776E4798-99B7-410C-B5EE-FDC848436E03}" dt="2024-04-25T01:10:25.670" v="2" actId="26606"/>
          <ac:spMkLst>
            <pc:docMk/>
            <pc:sldMk cId="4125184258" sldId="256"/>
            <ac:spMk id="13" creationId="{AB58EF07-17C2-48CF-ABB0-EEF1F17CB8F0}"/>
          </ac:spMkLst>
        </pc:spChg>
        <pc:spChg chg="del">
          <ac:chgData name="Fabio Di Troia" userId="7de80edd88c2c9de" providerId="LiveId" clId="{776E4798-99B7-410C-B5EE-FDC848436E03}" dt="2024-04-25T01:10:25.670" v="2" actId="26606"/>
          <ac:spMkLst>
            <pc:docMk/>
            <pc:sldMk cId="4125184258" sldId="256"/>
            <ac:spMk id="15" creationId="{AF2F604E-43BE-4DC3-B983-E071523364F8}"/>
          </ac:spMkLst>
        </pc:spChg>
        <pc:spChg chg="del">
          <ac:chgData name="Fabio Di Troia" userId="7de80edd88c2c9de" providerId="LiveId" clId="{776E4798-99B7-410C-B5EE-FDC848436E03}" dt="2024-04-25T01:10:25.670" v="2" actId="26606"/>
          <ac:spMkLst>
            <pc:docMk/>
            <pc:sldMk cId="4125184258" sldId="256"/>
            <ac:spMk id="17" creationId="{08C9B587-E65E-4B52-B37C-ABEBB6E87928}"/>
          </ac:spMkLst>
        </pc:spChg>
        <pc:spChg chg="add">
          <ac:chgData name="Fabio Di Troia" userId="7de80edd88c2c9de" providerId="LiveId" clId="{776E4798-99B7-410C-B5EE-FDC848436E03}" dt="2024-04-25T01:10:25.670" v="2" actId="26606"/>
          <ac:spMkLst>
            <pc:docMk/>
            <pc:sldMk cId="4125184258" sldId="256"/>
            <ac:spMk id="22" creationId="{06DA9DF9-31F7-4056-B42E-878CC92417B8}"/>
          </ac:spMkLst>
        </pc:spChg>
        <pc:picChg chg="add mod">
          <ac:chgData name="Fabio Di Troia" userId="7de80edd88c2c9de" providerId="LiveId" clId="{776E4798-99B7-410C-B5EE-FDC848436E03}" dt="2024-04-25T01:11:12.208" v="4" actId="27614"/>
          <ac:picMkLst>
            <pc:docMk/>
            <pc:sldMk cId="4125184258" sldId="256"/>
            <ac:picMk id="5" creationId="{A69B5B1C-3346-D855-62C2-33C5F0A51012}"/>
          </ac:picMkLst>
        </pc:picChg>
        <pc:picChg chg="del">
          <ac:chgData name="Fabio Di Troia" userId="7de80edd88c2c9de" providerId="LiveId" clId="{776E4798-99B7-410C-B5EE-FDC848436E03}" dt="2024-04-25T01:10:14.501" v="0" actId="478"/>
          <ac:picMkLst>
            <pc:docMk/>
            <pc:sldMk cId="4125184258" sldId="256"/>
            <ac:picMk id="6" creationId="{E60CA0C3-89B6-4D61-9C4B-339C4607F220}"/>
          </ac:picMkLst>
        </pc:picChg>
      </pc:sldChg>
      <pc:sldChg chg="del">
        <pc:chgData name="Fabio Di Troia" userId="7de80edd88c2c9de" providerId="LiveId" clId="{776E4798-99B7-410C-B5EE-FDC848436E03}" dt="2024-04-25T01:15:49.878" v="79" actId="47"/>
        <pc:sldMkLst>
          <pc:docMk/>
          <pc:sldMk cId="3699430989" sldId="279"/>
        </pc:sldMkLst>
      </pc:sldChg>
      <pc:sldChg chg="del">
        <pc:chgData name="Fabio Di Troia" userId="7de80edd88c2c9de" providerId="LiveId" clId="{776E4798-99B7-410C-B5EE-FDC848436E03}" dt="2024-04-25T01:41:37.506" v="379" actId="47"/>
        <pc:sldMkLst>
          <pc:docMk/>
          <pc:sldMk cId="2471015202" sldId="284"/>
        </pc:sldMkLst>
      </pc:sldChg>
      <pc:sldChg chg="del">
        <pc:chgData name="Fabio Di Troia" userId="7de80edd88c2c9de" providerId="LiveId" clId="{776E4798-99B7-410C-B5EE-FDC848436E03}" dt="2024-04-25T01:16:46.914" v="80" actId="47"/>
        <pc:sldMkLst>
          <pc:docMk/>
          <pc:sldMk cId="1517119349" sldId="285"/>
        </pc:sldMkLst>
      </pc:sldChg>
      <pc:sldChg chg="del">
        <pc:chgData name="Fabio Di Troia" userId="7de80edd88c2c9de" providerId="LiveId" clId="{776E4798-99B7-410C-B5EE-FDC848436E03}" dt="2024-04-25T01:16:52.014" v="81" actId="47"/>
        <pc:sldMkLst>
          <pc:docMk/>
          <pc:sldMk cId="2501742087" sldId="286"/>
        </pc:sldMkLst>
      </pc:sldChg>
      <pc:sldChg chg="del">
        <pc:chgData name="Fabio Di Troia" userId="7de80edd88c2c9de" providerId="LiveId" clId="{776E4798-99B7-410C-B5EE-FDC848436E03}" dt="2024-04-25T01:16:52.852" v="82" actId="47"/>
        <pc:sldMkLst>
          <pc:docMk/>
          <pc:sldMk cId="4069662911" sldId="287"/>
        </pc:sldMkLst>
      </pc:sldChg>
      <pc:sldChg chg="del">
        <pc:chgData name="Fabio Di Troia" userId="7de80edd88c2c9de" providerId="LiveId" clId="{776E4798-99B7-410C-B5EE-FDC848436E03}" dt="2024-04-25T01:16:54.118" v="83" actId="47"/>
        <pc:sldMkLst>
          <pc:docMk/>
          <pc:sldMk cId="1757928222" sldId="288"/>
        </pc:sldMkLst>
      </pc:sldChg>
      <pc:sldChg chg="del">
        <pc:chgData name="Fabio Di Troia" userId="7de80edd88c2c9de" providerId="LiveId" clId="{776E4798-99B7-410C-B5EE-FDC848436E03}" dt="2024-04-25T01:16:55.885" v="84" actId="47"/>
        <pc:sldMkLst>
          <pc:docMk/>
          <pc:sldMk cId="869051369" sldId="289"/>
        </pc:sldMkLst>
      </pc:sldChg>
      <pc:sldChg chg="del">
        <pc:chgData name="Fabio Di Troia" userId="7de80edd88c2c9de" providerId="LiveId" clId="{776E4798-99B7-410C-B5EE-FDC848436E03}" dt="2024-04-25T01:16:57.329" v="85" actId="47"/>
        <pc:sldMkLst>
          <pc:docMk/>
          <pc:sldMk cId="2157094403" sldId="290"/>
        </pc:sldMkLst>
      </pc:sldChg>
      <pc:sldChg chg="del">
        <pc:chgData name="Fabio Di Troia" userId="7de80edd88c2c9de" providerId="LiveId" clId="{776E4798-99B7-410C-B5EE-FDC848436E03}" dt="2024-04-25T01:17:02.031" v="86" actId="47"/>
        <pc:sldMkLst>
          <pc:docMk/>
          <pc:sldMk cId="2881212119" sldId="291"/>
        </pc:sldMkLst>
      </pc:sldChg>
      <pc:sldChg chg="del">
        <pc:chgData name="Fabio Di Troia" userId="7de80edd88c2c9de" providerId="LiveId" clId="{776E4798-99B7-410C-B5EE-FDC848436E03}" dt="2024-04-25T01:17:04.297" v="87" actId="47"/>
        <pc:sldMkLst>
          <pc:docMk/>
          <pc:sldMk cId="3392713531" sldId="292"/>
        </pc:sldMkLst>
      </pc:sldChg>
      <pc:sldChg chg="del">
        <pc:chgData name="Fabio Di Troia" userId="7de80edd88c2c9de" providerId="LiveId" clId="{776E4798-99B7-410C-B5EE-FDC848436E03}" dt="2024-04-25T01:18:58.452" v="214" actId="47"/>
        <pc:sldMkLst>
          <pc:docMk/>
          <pc:sldMk cId="417702428" sldId="293"/>
        </pc:sldMkLst>
      </pc:sldChg>
      <pc:sldChg chg="del">
        <pc:chgData name="Fabio Di Troia" userId="7de80edd88c2c9de" providerId="LiveId" clId="{776E4798-99B7-410C-B5EE-FDC848436E03}" dt="2024-04-25T01:34:58.576" v="378" actId="47"/>
        <pc:sldMkLst>
          <pc:docMk/>
          <pc:sldMk cId="2599845317" sldId="294"/>
        </pc:sldMkLst>
      </pc:sldChg>
      <pc:sldChg chg="modSp mod">
        <pc:chgData name="Fabio Di Troia" userId="7de80edd88c2c9de" providerId="LiveId" clId="{776E4798-99B7-410C-B5EE-FDC848436E03}" dt="2024-04-25T01:45:48.731" v="399" actId="255"/>
        <pc:sldMkLst>
          <pc:docMk/>
          <pc:sldMk cId="2480327414" sldId="301"/>
        </pc:sldMkLst>
        <pc:spChg chg="mod">
          <ac:chgData name="Fabio Di Troia" userId="7de80edd88c2c9de" providerId="LiveId" clId="{776E4798-99B7-410C-B5EE-FDC848436E03}" dt="2024-04-25T01:45:48.731" v="399" actId="255"/>
          <ac:spMkLst>
            <pc:docMk/>
            <pc:sldMk cId="2480327414" sldId="301"/>
            <ac:spMk id="3" creationId="{1F948C5D-D01D-4165-98F7-8722D1850442}"/>
          </ac:spMkLst>
        </pc:spChg>
      </pc:sldChg>
      <pc:sldChg chg="modSp">
        <pc:chgData name="Fabio Di Troia" userId="7de80edd88c2c9de" providerId="LiveId" clId="{776E4798-99B7-410C-B5EE-FDC848436E03}" dt="2024-04-25T01:46:04.587" v="400" actId="12"/>
        <pc:sldMkLst>
          <pc:docMk/>
          <pc:sldMk cId="1350904505" sldId="303"/>
        </pc:sldMkLst>
        <pc:spChg chg="mod">
          <ac:chgData name="Fabio Di Troia" userId="7de80edd88c2c9de" providerId="LiveId" clId="{776E4798-99B7-410C-B5EE-FDC848436E03}" dt="2024-04-25T01:46:04.587" v="400" actId="12"/>
          <ac:spMkLst>
            <pc:docMk/>
            <pc:sldMk cId="1350904505" sldId="303"/>
            <ac:spMk id="2" creationId="{05BA1D5D-6ACB-4C10-BB07-32171DCD2B74}"/>
          </ac:spMkLst>
        </pc:spChg>
      </pc:sldChg>
      <pc:sldChg chg="modSp">
        <pc:chgData name="Fabio Di Troia" userId="7de80edd88c2c9de" providerId="LiveId" clId="{776E4798-99B7-410C-B5EE-FDC848436E03}" dt="2024-04-25T01:46:14.888" v="402" actId="12"/>
        <pc:sldMkLst>
          <pc:docMk/>
          <pc:sldMk cId="1034835332" sldId="304"/>
        </pc:sldMkLst>
        <pc:spChg chg="mod">
          <ac:chgData name="Fabio Di Troia" userId="7de80edd88c2c9de" providerId="LiveId" clId="{776E4798-99B7-410C-B5EE-FDC848436E03}" dt="2024-04-25T01:46:14.888" v="402" actId="12"/>
          <ac:spMkLst>
            <pc:docMk/>
            <pc:sldMk cId="1034835332" sldId="304"/>
            <ac:spMk id="2" creationId="{05BA1D5D-6ACB-4C10-BB07-32171DCD2B74}"/>
          </ac:spMkLst>
        </pc:spChg>
      </pc:sldChg>
      <pc:sldChg chg="addSp delSp modSp mod delDesignElem chgLayout">
        <pc:chgData name="Fabio Di Troia" userId="7de80edd88c2c9de" providerId="LiveId" clId="{776E4798-99B7-410C-B5EE-FDC848436E03}" dt="2024-04-25T01:48:52.019" v="419" actId="478"/>
        <pc:sldMkLst>
          <pc:docMk/>
          <pc:sldMk cId="2174869855" sldId="320"/>
        </pc:sldMkLst>
        <pc:spChg chg="mod ord">
          <ac:chgData name="Fabio Di Troia" userId="7de80edd88c2c9de" providerId="LiveId" clId="{776E4798-99B7-410C-B5EE-FDC848436E03}" dt="2024-04-25T01:48:46.294" v="410" actId="255"/>
          <ac:spMkLst>
            <pc:docMk/>
            <pc:sldMk cId="2174869855" sldId="320"/>
            <ac:spMk id="2" creationId="{D5718E42-D4A3-4DA5-A8B8-26159FFC49D0}"/>
          </ac:spMkLst>
        </pc:spChg>
        <pc:spChg chg="add del mod">
          <ac:chgData name="Fabio Di Troia" userId="7de80edd88c2c9de" providerId="LiveId" clId="{776E4798-99B7-410C-B5EE-FDC848436E03}" dt="2024-04-25T01:48:35.091" v="408" actId="6264"/>
          <ac:spMkLst>
            <pc:docMk/>
            <pc:sldMk cId="2174869855" sldId="320"/>
            <ac:spMk id="3" creationId="{E8E6042E-A6B5-EA33-4E57-C9DF56078D5C}"/>
          </ac:spMkLst>
        </pc:spChg>
        <pc:spChg chg="add del mod ord">
          <ac:chgData name="Fabio Di Troia" userId="7de80edd88c2c9de" providerId="LiveId" clId="{776E4798-99B7-410C-B5EE-FDC848436E03}" dt="2024-04-25T01:48:52.019" v="419" actId="478"/>
          <ac:spMkLst>
            <pc:docMk/>
            <pc:sldMk cId="2174869855" sldId="320"/>
            <ac:spMk id="4" creationId="{7D6E4D5D-764C-26BF-E7BD-DDA7B4807912}"/>
          </ac:spMkLst>
        </pc:spChg>
        <pc:spChg chg="add del">
          <ac:chgData name="Fabio Di Troia" userId="7de80edd88c2c9de" providerId="LiveId" clId="{776E4798-99B7-410C-B5EE-FDC848436E03}" dt="2024-04-25T01:48:35.091" v="408" actId="6264"/>
          <ac:spMkLst>
            <pc:docMk/>
            <pc:sldMk cId="2174869855" sldId="320"/>
            <ac:spMk id="10" creationId="{E91DC736-0EF8-4F87-9146-EBF1D2EE4D3D}"/>
          </ac:spMkLst>
        </pc:spChg>
        <pc:spChg chg="add del">
          <ac:chgData name="Fabio Di Troia" userId="7de80edd88c2c9de" providerId="LiveId" clId="{776E4798-99B7-410C-B5EE-FDC848436E03}" dt="2024-04-25T01:48:35.091" v="408" actId="6264"/>
          <ac:spMkLst>
            <pc:docMk/>
            <pc:sldMk cId="2174869855" sldId="320"/>
            <ac:spMk id="12" creationId="{097CD68E-23E3-4007-8847-CD0944C4F7BE}"/>
          </ac:spMkLst>
        </pc:spChg>
        <pc:spChg chg="add del">
          <ac:chgData name="Fabio Di Troia" userId="7de80edd88c2c9de" providerId="LiveId" clId="{776E4798-99B7-410C-B5EE-FDC848436E03}" dt="2024-04-25T01:48:35.091" v="408" actId="6264"/>
          <ac:spMkLst>
            <pc:docMk/>
            <pc:sldMk cId="2174869855" sldId="320"/>
            <ac:spMk id="14" creationId="{AF2F604E-43BE-4DC3-B983-E071523364F8}"/>
          </ac:spMkLst>
        </pc:spChg>
        <pc:spChg chg="add del">
          <ac:chgData name="Fabio Di Troia" userId="7de80edd88c2c9de" providerId="LiveId" clId="{776E4798-99B7-410C-B5EE-FDC848436E03}" dt="2024-04-25T01:48:35.091" v="408" actId="6264"/>
          <ac:spMkLst>
            <pc:docMk/>
            <pc:sldMk cId="2174869855" sldId="320"/>
            <ac:spMk id="16" creationId="{08C9B587-E65E-4B52-B37C-ABEBB6E87928}"/>
          </ac:spMkLst>
        </pc:spChg>
        <pc:spChg chg="add del">
          <ac:chgData name="Fabio Di Troia" userId="7de80edd88c2c9de" providerId="LiveId" clId="{776E4798-99B7-410C-B5EE-FDC848436E03}" dt="2024-04-25T01:48:21.391" v="407" actId="26606"/>
          <ac:spMkLst>
            <pc:docMk/>
            <pc:sldMk cId="2174869855" sldId="320"/>
            <ac:spMk id="1031" creationId="{9B7AD9F6-8CE7-4299-8FC6-328F4DCD3FF9}"/>
          </ac:spMkLst>
        </pc:spChg>
        <pc:spChg chg="add del">
          <ac:chgData name="Fabio Di Troia" userId="7de80edd88c2c9de" providerId="LiveId" clId="{776E4798-99B7-410C-B5EE-FDC848436E03}" dt="2024-04-25T01:48:21.391" v="407" actId="26606"/>
          <ac:spMkLst>
            <pc:docMk/>
            <pc:sldMk cId="2174869855" sldId="320"/>
            <ac:spMk id="1033" creationId="{F49775AF-8896-43EE-92C6-83497D6DC56F}"/>
          </ac:spMkLst>
        </pc:spChg>
        <pc:picChg chg="del">
          <ac:chgData name="Fabio Di Troia" userId="7de80edd88c2c9de" providerId="LiveId" clId="{776E4798-99B7-410C-B5EE-FDC848436E03}" dt="2024-04-25T01:47:58.009" v="403" actId="478"/>
          <ac:picMkLst>
            <pc:docMk/>
            <pc:sldMk cId="2174869855" sldId="320"/>
            <ac:picMk id="5" creationId="{D0328056-59CE-4F4A-8CB9-C5A04F295683}"/>
          </ac:picMkLst>
        </pc:picChg>
        <pc:picChg chg="add mod">
          <ac:chgData name="Fabio Di Troia" userId="7de80edd88c2c9de" providerId="LiveId" clId="{776E4798-99B7-410C-B5EE-FDC848436E03}" dt="2024-04-25T01:48:50.741" v="418" actId="1038"/>
          <ac:picMkLst>
            <pc:docMk/>
            <pc:sldMk cId="2174869855" sldId="320"/>
            <ac:picMk id="1026" creationId="{7A0B7E86-48F8-566A-871F-A31E479285D4}"/>
          </ac:picMkLst>
        </pc:picChg>
      </pc:sldChg>
      <pc:sldChg chg="modSp mod">
        <pc:chgData name="Fabio Di Troia" userId="7de80edd88c2c9de" providerId="LiveId" clId="{776E4798-99B7-410C-B5EE-FDC848436E03}" dt="2024-04-25T01:50:26.654" v="426" actId="6549"/>
        <pc:sldMkLst>
          <pc:docMk/>
          <pc:sldMk cId="2131181983" sldId="321"/>
        </pc:sldMkLst>
        <pc:spChg chg="mod">
          <ac:chgData name="Fabio Di Troia" userId="7de80edd88c2c9de" providerId="LiveId" clId="{776E4798-99B7-410C-B5EE-FDC848436E03}" dt="2024-04-25T01:50:26.654" v="426" actId="6549"/>
          <ac:spMkLst>
            <pc:docMk/>
            <pc:sldMk cId="2131181983" sldId="321"/>
            <ac:spMk id="3" creationId="{AC3A002A-2BEC-4B9F-8443-B04FEC2FCB12}"/>
          </ac:spMkLst>
        </pc:spChg>
      </pc:sldChg>
      <pc:sldChg chg="addSp modSp mod">
        <pc:chgData name="Fabio Di Troia" userId="7de80edd88c2c9de" providerId="LiveId" clId="{776E4798-99B7-410C-B5EE-FDC848436E03}" dt="2024-04-25T18:23:23.042" v="2127" actId="1037"/>
        <pc:sldMkLst>
          <pc:docMk/>
          <pc:sldMk cId="2251496071" sldId="326"/>
        </pc:sldMkLst>
        <pc:spChg chg="mod">
          <ac:chgData name="Fabio Di Troia" userId="7de80edd88c2c9de" providerId="LiveId" clId="{776E4798-99B7-410C-B5EE-FDC848436E03}" dt="2024-04-25T18:23:04.156" v="2103" actId="6549"/>
          <ac:spMkLst>
            <pc:docMk/>
            <pc:sldMk cId="2251496071" sldId="326"/>
            <ac:spMk id="3" creationId="{CB3D9836-5553-4F9A-8CEE-0B6C35723356}"/>
          </ac:spMkLst>
        </pc:spChg>
        <pc:spChg chg="mod">
          <ac:chgData name="Fabio Di Troia" userId="7de80edd88c2c9de" providerId="LiveId" clId="{776E4798-99B7-410C-B5EE-FDC848436E03}" dt="2024-04-25T18:23:23.042" v="2127" actId="1037"/>
          <ac:spMkLst>
            <pc:docMk/>
            <pc:sldMk cId="2251496071" sldId="326"/>
            <ac:spMk id="5" creationId="{8B962C84-43A2-4680-8FAF-657E3A4727F1}"/>
          </ac:spMkLst>
        </pc:spChg>
        <pc:picChg chg="add mod">
          <ac:chgData name="Fabio Di Troia" userId="7de80edd88c2c9de" providerId="LiveId" clId="{776E4798-99B7-410C-B5EE-FDC848436E03}" dt="2024-04-25T18:23:23.042" v="2127" actId="1037"/>
          <ac:picMkLst>
            <pc:docMk/>
            <pc:sldMk cId="2251496071" sldId="326"/>
            <ac:picMk id="6" creationId="{74A1A1CF-6CE9-EAE2-0A46-3DDD471437EA}"/>
          </ac:picMkLst>
        </pc:picChg>
      </pc:sldChg>
      <pc:sldChg chg="del">
        <pc:chgData name="Fabio Di Troia" userId="7de80edd88c2c9de" providerId="LiveId" clId="{776E4798-99B7-410C-B5EE-FDC848436E03}" dt="2024-04-25T18:17:16.246" v="2083" actId="47"/>
        <pc:sldMkLst>
          <pc:docMk/>
          <pc:sldMk cId="1733659249" sldId="357"/>
        </pc:sldMkLst>
      </pc:sldChg>
      <pc:sldChg chg="del">
        <pc:chgData name="Fabio Di Troia" userId="7de80edd88c2c9de" providerId="LiveId" clId="{776E4798-99B7-410C-B5EE-FDC848436E03}" dt="2024-04-25T18:17:17.132" v="2084" actId="47"/>
        <pc:sldMkLst>
          <pc:docMk/>
          <pc:sldMk cId="4093983166" sldId="358"/>
        </pc:sldMkLst>
      </pc:sldChg>
      <pc:sldChg chg="del">
        <pc:chgData name="Fabio Di Troia" userId="7de80edd88c2c9de" providerId="LiveId" clId="{776E4798-99B7-410C-B5EE-FDC848436E03}" dt="2024-04-25T01:51:43.164" v="427" actId="47"/>
        <pc:sldMkLst>
          <pc:docMk/>
          <pc:sldMk cId="2953447617" sldId="359"/>
        </pc:sldMkLst>
      </pc:sldChg>
      <pc:sldChg chg="del">
        <pc:chgData name="Fabio Di Troia" userId="7de80edd88c2c9de" providerId="LiveId" clId="{776E4798-99B7-410C-B5EE-FDC848436E03}" dt="2024-04-25T01:19:40.716" v="224" actId="47"/>
        <pc:sldMkLst>
          <pc:docMk/>
          <pc:sldMk cId="2535821840" sldId="371"/>
        </pc:sldMkLst>
      </pc:sldChg>
      <pc:sldChg chg="del">
        <pc:chgData name="Fabio Di Troia" userId="7de80edd88c2c9de" providerId="LiveId" clId="{776E4798-99B7-410C-B5EE-FDC848436E03}" dt="2024-04-25T01:12:00.574" v="12" actId="47"/>
        <pc:sldMkLst>
          <pc:docMk/>
          <pc:sldMk cId="1344858544" sldId="380"/>
        </pc:sldMkLst>
      </pc:sldChg>
      <pc:sldChg chg="modSp mod">
        <pc:chgData name="Fabio Di Troia" userId="7de80edd88c2c9de" providerId="LiveId" clId="{776E4798-99B7-410C-B5EE-FDC848436E03}" dt="2024-04-25T17:58:36.914" v="1539" actId="207"/>
        <pc:sldMkLst>
          <pc:docMk/>
          <pc:sldMk cId="3964789332" sldId="421"/>
        </pc:sldMkLst>
        <pc:spChg chg="mod">
          <ac:chgData name="Fabio Di Troia" userId="7de80edd88c2c9de" providerId="LiveId" clId="{776E4798-99B7-410C-B5EE-FDC848436E03}" dt="2024-04-25T17:58:36.914" v="1539" actId="207"/>
          <ac:spMkLst>
            <pc:docMk/>
            <pc:sldMk cId="3964789332" sldId="421"/>
            <ac:spMk id="3" creationId="{654E3421-D1B5-8A8A-6055-83D0A1247E8D}"/>
          </ac:spMkLst>
        </pc:spChg>
      </pc:sldChg>
      <pc:sldChg chg="modSp mod">
        <pc:chgData name="Fabio Di Troia" userId="7de80edd88c2c9de" providerId="LiveId" clId="{776E4798-99B7-410C-B5EE-FDC848436E03}" dt="2024-04-25T17:59:17.137" v="1565" actId="14100"/>
        <pc:sldMkLst>
          <pc:docMk/>
          <pc:sldMk cId="4149688791" sldId="428"/>
        </pc:sldMkLst>
        <pc:spChg chg="mod">
          <ac:chgData name="Fabio Di Troia" userId="7de80edd88c2c9de" providerId="LiveId" clId="{776E4798-99B7-410C-B5EE-FDC848436E03}" dt="2024-04-25T17:59:17.137" v="1565" actId="14100"/>
          <ac:spMkLst>
            <pc:docMk/>
            <pc:sldMk cId="4149688791" sldId="428"/>
            <ac:spMk id="3" creationId="{73C64FE4-D370-E2AA-69F9-1EA42B8F2FB6}"/>
          </ac:spMkLst>
        </pc:spChg>
      </pc:sldChg>
      <pc:sldChg chg="addSp delSp modSp mod">
        <pc:chgData name="Fabio Di Troia" userId="7de80edd88c2c9de" providerId="LiveId" clId="{776E4798-99B7-410C-B5EE-FDC848436E03}" dt="2024-04-25T18:01:39.817" v="1653" actId="255"/>
        <pc:sldMkLst>
          <pc:docMk/>
          <pc:sldMk cId="3256709457" sldId="430"/>
        </pc:sldMkLst>
        <pc:spChg chg="add del">
          <ac:chgData name="Fabio Di Troia" userId="7de80edd88c2c9de" providerId="LiveId" clId="{776E4798-99B7-410C-B5EE-FDC848436E03}" dt="2024-04-25T18:01:19.353" v="1618" actId="22"/>
          <ac:spMkLst>
            <pc:docMk/>
            <pc:sldMk cId="3256709457" sldId="430"/>
            <ac:spMk id="4" creationId="{08FC328C-E9AC-A241-886C-403FB8471D7F}"/>
          </ac:spMkLst>
        </pc:spChg>
        <pc:spChg chg="add mod">
          <ac:chgData name="Fabio Di Troia" userId="7de80edd88c2c9de" providerId="LiveId" clId="{776E4798-99B7-410C-B5EE-FDC848436E03}" dt="2024-04-25T18:01:39.817" v="1653" actId="255"/>
          <ac:spMkLst>
            <pc:docMk/>
            <pc:sldMk cId="3256709457" sldId="430"/>
            <ac:spMk id="6" creationId="{0E5676C6-EE0F-77D8-3BD0-6AD1B39922B6}"/>
          </ac:spMkLst>
        </pc:spChg>
        <pc:spChg chg="mod">
          <ac:chgData name="Fabio Di Troia" userId="7de80edd88c2c9de" providerId="LiveId" clId="{776E4798-99B7-410C-B5EE-FDC848436E03}" dt="2024-04-25T18:01:24.028" v="1648" actId="1036"/>
          <ac:spMkLst>
            <pc:docMk/>
            <pc:sldMk cId="3256709457" sldId="430"/>
            <ac:spMk id="61" creationId="{6D42EF05-58FD-F7F7-4F22-B3F3337457CD}"/>
          </ac:spMkLst>
        </pc:spChg>
      </pc:sldChg>
      <pc:sldChg chg="addSp modSp mod">
        <pc:chgData name="Fabio Di Troia" userId="7de80edd88c2c9de" providerId="LiveId" clId="{776E4798-99B7-410C-B5EE-FDC848436E03}" dt="2024-04-25T18:01:52.981" v="1698" actId="1035"/>
        <pc:sldMkLst>
          <pc:docMk/>
          <pc:sldMk cId="823573629" sldId="432"/>
        </pc:sldMkLst>
        <pc:spChg chg="add mod">
          <ac:chgData name="Fabio Di Troia" userId="7de80edd88c2c9de" providerId="LiveId" clId="{776E4798-99B7-410C-B5EE-FDC848436E03}" dt="2024-04-25T18:01:43.055" v="1654"/>
          <ac:spMkLst>
            <pc:docMk/>
            <pc:sldMk cId="823573629" sldId="432"/>
            <ac:spMk id="6" creationId="{35D593E6-C057-0460-18A3-7FC23D1F7FBA}"/>
          </ac:spMkLst>
        </pc:spChg>
        <pc:spChg chg="mod">
          <ac:chgData name="Fabio Di Troia" userId="7de80edd88c2c9de" providerId="LiveId" clId="{776E4798-99B7-410C-B5EE-FDC848436E03}" dt="2024-04-25T18:01:52.981" v="1698" actId="1035"/>
          <ac:spMkLst>
            <pc:docMk/>
            <pc:sldMk cId="823573629" sldId="432"/>
            <ac:spMk id="61" creationId="{6D42EF05-58FD-F7F7-4F22-B3F3337457CD}"/>
          </ac:spMkLst>
        </pc:spChg>
      </pc:sldChg>
      <pc:sldChg chg="modSp mod modNotesTx">
        <pc:chgData name="Fabio Di Troia" userId="7de80edd88c2c9de" providerId="LiveId" clId="{776E4798-99B7-410C-B5EE-FDC848436E03}" dt="2024-04-25T18:07:11.484" v="1897" actId="20577"/>
        <pc:sldMkLst>
          <pc:docMk/>
          <pc:sldMk cId="2590477005" sldId="434"/>
        </pc:sldMkLst>
        <pc:spChg chg="mod">
          <ac:chgData name="Fabio Di Troia" userId="7de80edd88c2c9de" providerId="LiveId" clId="{776E4798-99B7-410C-B5EE-FDC848436E03}" dt="2024-04-25T18:06:06.177" v="1737" actId="207"/>
          <ac:spMkLst>
            <pc:docMk/>
            <pc:sldMk cId="2590477005" sldId="434"/>
            <ac:spMk id="12" creationId="{3E995487-1A3F-8A1B-843A-F789389EB7C9}"/>
          </ac:spMkLst>
        </pc:spChg>
      </pc:sldChg>
      <pc:sldChg chg="modSp mod">
        <pc:chgData name="Fabio Di Troia" userId="7de80edd88c2c9de" providerId="LiveId" clId="{776E4798-99B7-410C-B5EE-FDC848436E03}" dt="2024-04-25T18:07:37.684" v="1900" actId="207"/>
        <pc:sldMkLst>
          <pc:docMk/>
          <pc:sldMk cId="374980394" sldId="435"/>
        </pc:sldMkLst>
        <pc:spChg chg="mod">
          <ac:chgData name="Fabio Di Troia" userId="7de80edd88c2c9de" providerId="LiveId" clId="{776E4798-99B7-410C-B5EE-FDC848436E03}" dt="2024-04-25T18:07:37.684" v="1900" actId="207"/>
          <ac:spMkLst>
            <pc:docMk/>
            <pc:sldMk cId="374980394" sldId="435"/>
            <ac:spMk id="3" creationId="{33D5ED07-1CA3-384E-C8E9-F8FE99321F7E}"/>
          </ac:spMkLst>
        </pc:spChg>
      </pc:sldChg>
      <pc:sldChg chg="del">
        <pc:chgData name="Fabio Di Troia" userId="7de80edd88c2c9de" providerId="LiveId" clId="{776E4798-99B7-410C-B5EE-FDC848436E03}" dt="2024-04-25T01:44:26.563" v="381" actId="47"/>
        <pc:sldMkLst>
          <pc:docMk/>
          <pc:sldMk cId="2296641206" sldId="436"/>
        </pc:sldMkLst>
      </pc:sldChg>
      <pc:sldChg chg="del">
        <pc:chgData name="Fabio Di Troia" userId="7de80edd88c2c9de" providerId="LiveId" clId="{776E4798-99B7-410C-B5EE-FDC848436E03}" dt="2024-04-25T01:44:18.420" v="380" actId="47"/>
        <pc:sldMkLst>
          <pc:docMk/>
          <pc:sldMk cId="4120326363" sldId="437"/>
        </pc:sldMkLst>
      </pc:sldChg>
      <pc:sldChg chg="del">
        <pc:chgData name="Fabio Di Troia" userId="7de80edd88c2c9de" providerId="LiveId" clId="{776E4798-99B7-410C-B5EE-FDC848436E03}" dt="2024-04-25T01:44:29.825" v="382" actId="47"/>
        <pc:sldMkLst>
          <pc:docMk/>
          <pc:sldMk cId="1481377394" sldId="438"/>
        </pc:sldMkLst>
      </pc:sldChg>
      <pc:sldChg chg="addSp delSp modSp mod modAnim modNotesTx">
        <pc:chgData name="Fabio Di Troia" userId="7de80edd88c2c9de" providerId="LiveId" clId="{776E4798-99B7-410C-B5EE-FDC848436E03}" dt="2024-04-25T18:15:27.587" v="2081"/>
        <pc:sldMkLst>
          <pc:docMk/>
          <pc:sldMk cId="1415270835" sldId="439"/>
        </pc:sldMkLst>
        <pc:spChg chg="del">
          <ac:chgData name="Fabio Di Troia" userId="7de80edd88c2c9de" providerId="LiveId" clId="{776E4798-99B7-410C-B5EE-FDC848436E03}" dt="2024-04-25T18:11:17.849" v="1966" actId="478"/>
          <ac:spMkLst>
            <pc:docMk/>
            <pc:sldMk cId="1415270835" sldId="439"/>
            <ac:spMk id="2" creationId="{F8288D18-AD09-DF13-2909-C32E46568436}"/>
          </ac:spMkLst>
        </pc:spChg>
        <pc:spChg chg="mod">
          <ac:chgData name="Fabio Di Troia" userId="7de80edd88c2c9de" providerId="LiveId" clId="{776E4798-99B7-410C-B5EE-FDC848436E03}" dt="2024-04-25T18:13:13.322" v="2013"/>
          <ac:spMkLst>
            <pc:docMk/>
            <pc:sldMk cId="1415270835" sldId="439"/>
            <ac:spMk id="3" creationId="{33D5ED07-1CA3-384E-C8E9-F8FE99321F7E}"/>
          </ac:spMkLst>
        </pc:spChg>
        <pc:spChg chg="add mod">
          <ac:chgData name="Fabio Di Troia" userId="7de80edd88c2c9de" providerId="LiveId" clId="{776E4798-99B7-410C-B5EE-FDC848436E03}" dt="2024-04-25T18:11:14.708" v="1965" actId="1038"/>
          <ac:spMkLst>
            <pc:docMk/>
            <pc:sldMk cId="1415270835" sldId="439"/>
            <ac:spMk id="5" creationId="{7321D786-B88D-6EE1-17F3-AEB24033B328}"/>
          </ac:spMkLst>
        </pc:spChg>
        <pc:spChg chg="add mod">
          <ac:chgData name="Fabio Di Troia" userId="7de80edd88c2c9de" providerId="LiveId" clId="{776E4798-99B7-410C-B5EE-FDC848436E03}" dt="2024-04-25T18:12:08.427" v="1995" actId="1037"/>
          <ac:spMkLst>
            <pc:docMk/>
            <pc:sldMk cId="1415270835" sldId="439"/>
            <ac:spMk id="7" creationId="{C77746F1-89A5-5CAB-DB6B-A8EEBBE33489}"/>
          </ac:spMkLst>
        </pc:spChg>
        <pc:spChg chg="add mod">
          <ac:chgData name="Fabio Di Troia" userId="7de80edd88c2c9de" providerId="LiveId" clId="{776E4798-99B7-410C-B5EE-FDC848436E03}" dt="2024-04-25T18:14:19.845" v="2067" actId="20577"/>
          <ac:spMkLst>
            <pc:docMk/>
            <pc:sldMk cId="1415270835" sldId="439"/>
            <ac:spMk id="9" creationId="{A2B17D71-9A57-1C97-A698-AA579535A5F2}"/>
          </ac:spMkLst>
        </pc:spChg>
        <pc:spChg chg="add del mod">
          <ac:chgData name="Fabio Di Troia" userId="7de80edd88c2c9de" providerId="LiveId" clId="{776E4798-99B7-410C-B5EE-FDC848436E03}" dt="2024-04-25T18:11:19.998" v="1967" actId="478"/>
          <ac:spMkLst>
            <pc:docMk/>
            <pc:sldMk cId="1415270835" sldId="439"/>
            <ac:spMk id="15" creationId="{DC46AD06-5800-F92A-8F3E-42CC70C79DD5}"/>
          </ac:spMkLst>
        </pc:spChg>
        <pc:spChg chg="add mod">
          <ac:chgData name="Fabio Di Troia" userId="7de80edd88c2c9de" providerId="LiveId" clId="{776E4798-99B7-410C-B5EE-FDC848436E03}" dt="2024-04-25T18:11:49.974" v="1975" actId="13822"/>
          <ac:spMkLst>
            <pc:docMk/>
            <pc:sldMk cId="1415270835" sldId="439"/>
            <ac:spMk id="16" creationId="{FAF3D2B0-AC6B-E786-9083-0F5C44B72E45}"/>
          </ac:spMkLst>
        </pc:spChg>
        <pc:spChg chg="add mod">
          <ac:chgData name="Fabio Di Troia" userId="7de80edd88c2c9de" providerId="LiveId" clId="{776E4798-99B7-410C-B5EE-FDC848436E03}" dt="2024-04-25T18:13:08.485" v="2010" actId="14100"/>
          <ac:spMkLst>
            <pc:docMk/>
            <pc:sldMk cId="1415270835" sldId="439"/>
            <ac:spMk id="17" creationId="{07BFB736-8861-3BA8-2CF0-EB5F307156E2}"/>
          </ac:spMkLst>
        </pc:spChg>
        <pc:spChg chg="add mod">
          <ac:chgData name="Fabio Di Troia" userId="7de80edd88c2c9de" providerId="LiveId" clId="{776E4798-99B7-410C-B5EE-FDC848436E03}" dt="2024-04-25T18:13:38.772" v="2030" actId="1038"/>
          <ac:spMkLst>
            <pc:docMk/>
            <pc:sldMk cId="1415270835" sldId="439"/>
            <ac:spMk id="19" creationId="{C4990D95-D7D0-5C8E-E3FD-AC0965172702}"/>
          </ac:spMkLst>
        </pc:spChg>
        <pc:spChg chg="add mod">
          <ac:chgData name="Fabio Di Troia" userId="7de80edd88c2c9de" providerId="LiveId" clId="{776E4798-99B7-410C-B5EE-FDC848436E03}" dt="2024-04-25T18:15:03.313" v="2079" actId="14100"/>
          <ac:spMkLst>
            <pc:docMk/>
            <pc:sldMk cId="1415270835" sldId="439"/>
            <ac:spMk id="24" creationId="{4840AD3E-CE25-A4F5-9F5F-0F7FBE3B3D5A}"/>
          </ac:spMkLst>
        </pc:spChg>
        <pc:cxnChg chg="add mod">
          <ac:chgData name="Fabio Di Troia" userId="7de80edd88c2c9de" providerId="LiveId" clId="{776E4798-99B7-410C-B5EE-FDC848436E03}" dt="2024-04-25T18:11:14.708" v="1965" actId="1038"/>
          <ac:cxnSpMkLst>
            <pc:docMk/>
            <pc:sldMk cId="1415270835" sldId="439"/>
            <ac:cxnSpMk id="11" creationId="{5A3349D8-548C-01AF-A257-543FD3BD2057}"/>
          </ac:cxnSpMkLst>
        </pc:cxnChg>
        <pc:cxnChg chg="add mod">
          <ac:chgData name="Fabio Di Troia" userId="7de80edd88c2c9de" providerId="LiveId" clId="{776E4798-99B7-410C-B5EE-FDC848436E03}" dt="2024-04-25T18:14:19.845" v="2067" actId="20577"/>
          <ac:cxnSpMkLst>
            <pc:docMk/>
            <pc:sldMk cId="1415270835" sldId="439"/>
            <ac:cxnSpMk id="20" creationId="{C90C638D-58F5-9610-8DA8-53F2D4D1AB32}"/>
          </ac:cxnSpMkLst>
        </pc:cxnChg>
      </pc:sldChg>
      <pc:sldChg chg="modSp new mod ord">
        <pc:chgData name="Fabio Di Troia" userId="7de80edd88c2c9de" providerId="LiveId" clId="{776E4798-99B7-410C-B5EE-FDC848436E03}" dt="2024-04-25T01:17:16.424" v="93" actId="1035"/>
        <pc:sldMkLst>
          <pc:docMk/>
          <pc:sldMk cId="204408036" sldId="451"/>
        </pc:sldMkLst>
        <pc:spChg chg="mod">
          <ac:chgData name="Fabio Di Troia" userId="7de80edd88c2c9de" providerId="LiveId" clId="{776E4798-99B7-410C-B5EE-FDC848436E03}" dt="2024-04-25T01:15:39.487" v="78" actId="1035"/>
          <ac:spMkLst>
            <pc:docMk/>
            <pc:sldMk cId="204408036" sldId="451"/>
            <ac:spMk id="2" creationId="{195F7377-D4AD-FE7E-7198-05BB7FF8B9D2}"/>
          </ac:spMkLst>
        </pc:spChg>
        <pc:spChg chg="mod">
          <ac:chgData name="Fabio Di Troia" userId="7de80edd88c2c9de" providerId="LiveId" clId="{776E4798-99B7-410C-B5EE-FDC848436E03}" dt="2024-04-25T01:17:16.424" v="93" actId="1035"/>
          <ac:spMkLst>
            <pc:docMk/>
            <pc:sldMk cId="204408036" sldId="451"/>
            <ac:spMk id="3" creationId="{111022C1-6FFD-D6DF-24A7-B894583F06BA}"/>
          </ac:spMkLst>
        </pc:spChg>
      </pc:sldChg>
      <pc:sldChg chg="addSp delSp modSp new mod modAnim">
        <pc:chgData name="Fabio Di Troia" userId="7de80edd88c2c9de" providerId="LiveId" clId="{776E4798-99B7-410C-B5EE-FDC848436E03}" dt="2024-04-25T01:20:13.497" v="232"/>
        <pc:sldMkLst>
          <pc:docMk/>
          <pc:sldMk cId="3721446500" sldId="452"/>
        </pc:sldMkLst>
        <pc:spChg chg="mod">
          <ac:chgData name="Fabio Di Troia" userId="7de80edd88c2c9de" providerId="LiveId" clId="{776E4798-99B7-410C-B5EE-FDC848436E03}" dt="2024-04-25T01:17:46.534" v="99" actId="121"/>
          <ac:spMkLst>
            <pc:docMk/>
            <pc:sldMk cId="3721446500" sldId="452"/>
            <ac:spMk id="2" creationId="{2625AF30-0494-7646-CA62-68236989D1AD}"/>
          </ac:spMkLst>
        </pc:spChg>
        <pc:spChg chg="del">
          <ac:chgData name="Fabio Di Troia" userId="7de80edd88c2c9de" providerId="LiveId" clId="{776E4798-99B7-410C-B5EE-FDC848436E03}" dt="2024-04-25T01:17:39.863" v="97" actId="478"/>
          <ac:spMkLst>
            <pc:docMk/>
            <pc:sldMk cId="3721446500" sldId="452"/>
            <ac:spMk id="3" creationId="{298307CC-CE76-624B-8D84-F0499A4E7597}"/>
          </ac:spMkLst>
        </pc:spChg>
        <pc:spChg chg="add mod">
          <ac:chgData name="Fabio Di Troia" userId="7de80edd88c2c9de" providerId="LiveId" clId="{776E4798-99B7-410C-B5EE-FDC848436E03}" dt="2024-04-25T01:18:15.688" v="132" actId="1038"/>
          <ac:spMkLst>
            <pc:docMk/>
            <pc:sldMk cId="3721446500" sldId="452"/>
            <ac:spMk id="7" creationId="{FF2D7C17-F9E0-2621-2F7B-E290BF0D64B2}"/>
          </ac:spMkLst>
        </pc:spChg>
        <pc:spChg chg="add mod">
          <ac:chgData name="Fabio Di Troia" userId="7de80edd88c2c9de" providerId="LiveId" clId="{776E4798-99B7-410C-B5EE-FDC848436E03}" dt="2024-04-25T01:18:32.231" v="213" actId="1035"/>
          <ac:spMkLst>
            <pc:docMk/>
            <pc:sldMk cId="3721446500" sldId="452"/>
            <ac:spMk id="8" creationId="{9319046D-AB29-F9EF-2574-B997FBC49725}"/>
          </ac:spMkLst>
        </pc:spChg>
        <pc:picChg chg="add mod">
          <ac:chgData name="Fabio Di Troia" userId="7de80edd88c2c9de" providerId="LiveId" clId="{776E4798-99B7-410C-B5EE-FDC848436E03}" dt="2024-04-25T01:17:58.512" v="117" actId="1037"/>
          <ac:picMkLst>
            <pc:docMk/>
            <pc:sldMk cId="3721446500" sldId="452"/>
            <ac:picMk id="4" creationId="{3D56A11C-EFE1-137E-C4FE-3B0BA46D102C}"/>
          </ac:picMkLst>
        </pc:picChg>
        <pc:picChg chg="add mod">
          <ac:chgData name="Fabio Di Troia" userId="7de80edd88c2c9de" providerId="LiveId" clId="{776E4798-99B7-410C-B5EE-FDC848436E03}" dt="2024-04-25T01:17:58.512" v="117" actId="1037"/>
          <ac:picMkLst>
            <pc:docMk/>
            <pc:sldMk cId="3721446500" sldId="452"/>
            <ac:picMk id="5" creationId="{F532BDB3-8F0C-0024-27BE-484B5F2167DA}"/>
          </ac:picMkLst>
        </pc:picChg>
        <pc:picChg chg="add mod">
          <ac:chgData name="Fabio Di Troia" userId="7de80edd88c2c9de" providerId="LiveId" clId="{776E4798-99B7-410C-B5EE-FDC848436E03}" dt="2024-04-25T01:17:58.512" v="117" actId="1037"/>
          <ac:picMkLst>
            <pc:docMk/>
            <pc:sldMk cId="3721446500" sldId="452"/>
            <ac:picMk id="6" creationId="{48DF4FBD-E894-8DDA-4424-3FDE4F89C118}"/>
          </ac:picMkLst>
        </pc:picChg>
        <pc:picChg chg="add mod">
          <ac:chgData name="Fabio Di Troia" userId="7de80edd88c2c9de" providerId="LiveId" clId="{776E4798-99B7-410C-B5EE-FDC848436E03}" dt="2024-04-25T01:19:06.380" v="216" actId="1076"/>
          <ac:picMkLst>
            <pc:docMk/>
            <pc:sldMk cId="3721446500" sldId="452"/>
            <ac:picMk id="9" creationId="{AA09CFEC-5CDF-8C37-4F47-9C607BE86103}"/>
          </ac:picMkLst>
        </pc:picChg>
        <pc:picChg chg="add mod">
          <ac:chgData name="Fabio Di Troia" userId="7de80edd88c2c9de" providerId="LiveId" clId="{776E4798-99B7-410C-B5EE-FDC848436E03}" dt="2024-04-25T01:19:06.380" v="216" actId="1076"/>
          <ac:picMkLst>
            <pc:docMk/>
            <pc:sldMk cId="3721446500" sldId="452"/>
            <ac:picMk id="10" creationId="{1D55678B-C998-9DCE-DDFA-09E5048F747A}"/>
          </ac:picMkLst>
        </pc:picChg>
        <pc:cxnChg chg="add mod">
          <ac:chgData name="Fabio Di Troia" userId="7de80edd88c2c9de" providerId="LiveId" clId="{776E4798-99B7-410C-B5EE-FDC848436E03}" dt="2024-04-25T01:19:25.439" v="221" actId="1038"/>
          <ac:cxnSpMkLst>
            <pc:docMk/>
            <pc:sldMk cId="3721446500" sldId="452"/>
            <ac:cxnSpMk id="11" creationId="{5FB33B47-82F5-FA7A-A8AB-7AF06FB26309}"/>
          </ac:cxnSpMkLst>
        </pc:cxnChg>
        <pc:cxnChg chg="add mod">
          <ac:chgData name="Fabio Di Troia" userId="7de80edd88c2c9de" providerId="LiveId" clId="{776E4798-99B7-410C-B5EE-FDC848436E03}" dt="2024-04-25T01:19:31.183" v="223" actId="1076"/>
          <ac:cxnSpMkLst>
            <pc:docMk/>
            <pc:sldMk cId="3721446500" sldId="452"/>
            <ac:cxnSpMk id="12" creationId="{6A88C2F9-49A9-AE51-E5FE-F70D6CA268D1}"/>
          </ac:cxnSpMkLst>
        </pc:cxnChg>
      </pc:sldChg>
      <pc:sldChg chg="addSp delSp modSp add mod delAnim modAnim modNotesTx">
        <pc:chgData name="Fabio Di Troia" userId="7de80edd88c2c9de" providerId="LiveId" clId="{776E4798-99B7-410C-B5EE-FDC848436E03}" dt="2024-04-25T01:29:56.243" v="374"/>
        <pc:sldMkLst>
          <pc:docMk/>
          <pc:sldMk cId="2158162458" sldId="453"/>
        </pc:sldMkLst>
        <pc:spChg chg="del">
          <ac:chgData name="Fabio Di Troia" userId="7de80edd88c2c9de" providerId="LiveId" clId="{776E4798-99B7-410C-B5EE-FDC848436E03}" dt="2024-04-25T01:21:36.065" v="237" actId="478"/>
          <ac:spMkLst>
            <pc:docMk/>
            <pc:sldMk cId="2158162458" sldId="453"/>
            <ac:spMk id="7" creationId="{FF2D7C17-F9E0-2621-2F7B-E290BF0D64B2}"/>
          </ac:spMkLst>
        </pc:spChg>
        <pc:spChg chg="del">
          <ac:chgData name="Fabio Di Troia" userId="7de80edd88c2c9de" providerId="LiveId" clId="{776E4798-99B7-410C-B5EE-FDC848436E03}" dt="2024-04-25T01:21:35.363" v="236" actId="478"/>
          <ac:spMkLst>
            <pc:docMk/>
            <pc:sldMk cId="2158162458" sldId="453"/>
            <ac:spMk id="8" creationId="{9319046D-AB29-F9EF-2574-B997FBC49725}"/>
          </ac:spMkLst>
        </pc:spChg>
        <pc:picChg chg="del">
          <ac:chgData name="Fabio Di Troia" userId="7de80edd88c2c9de" providerId="LiveId" clId="{776E4798-99B7-410C-B5EE-FDC848436E03}" dt="2024-04-25T01:21:33.498" v="234" actId="478"/>
          <ac:picMkLst>
            <pc:docMk/>
            <pc:sldMk cId="2158162458" sldId="453"/>
            <ac:picMk id="4" creationId="{3D56A11C-EFE1-137E-C4FE-3B0BA46D102C}"/>
          </ac:picMkLst>
        </pc:picChg>
        <pc:picChg chg="del">
          <ac:chgData name="Fabio Di Troia" userId="7de80edd88c2c9de" providerId="LiveId" clId="{776E4798-99B7-410C-B5EE-FDC848436E03}" dt="2024-04-25T01:21:34.487" v="235" actId="478"/>
          <ac:picMkLst>
            <pc:docMk/>
            <pc:sldMk cId="2158162458" sldId="453"/>
            <ac:picMk id="5" creationId="{F532BDB3-8F0C-0024-27BE-484B5F2167DA}"/>
          </ac:picMkLst>
        </pc:picChg>
        <pc:picChg chg="del mod">
          <ac:chgData name="Fabio Di Troia" userId="7de80edd88c2c9de" providerId="LiveId" clId="{776E4798-99B7-410C-B5EE-FDC848436E03}" dt="2024-04-25T01:21:36.661" v="239" actId="478"/>
          <ac:picMkLst>
            <pc:docMk/>
            <pc:sldMk cId="2158162458" sldId="453"/>
            <ac:picMk id="6" creationId="{48DF4FBD-E894-8DDA-4424-3FDE4F89C118}"/>
          </ac:picMkLst>
        </pc:picChg>
        <pc:picChg chg="del">
          <ac:chgData name="Fabio Di Troia" userId="7de80edd88c2c9de" providerId="LiveId" clId="{776E4798-99B7-410C-B5EE-FDC848436E03}" dt="2024-04-25T01:21:37.849" v="241" actId="478"/>
          <ac:picMkLst>
            <pc:docMk/>
            <pc:sldMk cId="2158162458" sldId="453"/>
            <ac:picMk id="9" creationId="{AA09CFEC-5CDF-8C37-4F47-9C607BE86103}"/>
          </ac:picMkLst>
        </pc:picChg>
        <pc:picChg chg="del">
          <ac:chgData name="Fabio Di Troia" userId="7de80edd88c2c9de" providerId="LiveId" clId="{776E4798-99B7-410C-B5EE-FDC848436E03}" dt="2024-04-25T01:21:37.303" v="240" actId="478"/>
          <ac:picMkLst>
            <pc:docMk/>
            <pc:sldMk cId="2158162458" sldId="453"/>
            <ac:picMk id="10" creationId="{1D55678B-C998-9DCE-DDFA-09E5048F747A}"/>
          </ac:picMkLst>
        </pc:picChg>
        <pc:picChg chg="add mod">
          <ac:chgData name="Fabio Di Troia" userId="7de80edd88c2c9de" providerId="LiveId" clId="{776E4798-99B7-410C-B5EE-FDC848436E03}" dt="2024-04-25T01:27:56.660" v="367" actId="1076"/>
          <ac:picMkLst>
            <pc:docMk/>
            <pc:sldMk cId="2158162458" sldId="453"/>
            <ac:picMk id="13" creationId="{DE44F865-3D5B-94AB-5ABA-C60F8312CBD6}"/>
          </ac:picMkLst>
        </pc:picChg>
        <pc:picChg chg="add mod">
          <ac:chgData name="Fabio Di Troia" userId="7de80edd88c2c9de" providerId="LiveId" clId="{776E4798-99B7-410C-B5EE-FDC848436E03}" dt="2024-04-25T01:28:05.234" v="371" actId="1076"/>
          <ac:picMkLst>
            <pc:docMk/>
            <pc:sldMk cId="2158162458" sldId="453"/>
            <ac:picMk id="15" creationId="{A168E5B9-6EA8-6117-61DF-5B491801AD15}"/>
          </ac:picMkLst>
        </pc:picChg>
        <pc:picChg chg="add mod">
          <ac:chgData name="Fabio Di Troia" userId="7de80edd88c2c9de" providerId="LiveId" clId="{776E4798-99B7-410C-B5EE-FDC848436E03}" dt="2024-04-25T01:27:59.929" v="369" actId="1076"/>
          <ac:picMkLst>
            <pc:docMk/>
            <pc:sldMk cId="2158162458" sldId="453"/>
            <ac:picMk id="17" creationId="{8F15EF7F-0D19-D059-F0FE-0922E3AB0B4C}"/>
          </ac:picMkLst>
        </pc:picChg>
        <pc:picChg chg="add mod">
          <ac:chgData name="Fabio Di Troia" userId="7de80edd88c2c9de" providerId="LiveId" clId="{776E4798-99B7-410C-B5EE-FDC848436E03}" dt="2024-04-25T01:28:03.148" v="370" actId="1076"/>
          <ac:picMkLst>
            <pc:docMk/>
            <pc:sldMk cId="2158162458" sldId="453"/>
            <ac:picMk id="19" creationId="{E16AB5CD-38FB-BD8D-F667-3C57B2FFFC95}"/>
          </ac:picMkLst>
        </pc:picChg>
        <pc:cxnChg chg="del">
          <ac:chgData name="Fabio Di Troia" userId="7de80edd88c2c9de" providerId="LiveId" clId="{776E4798-99B7-410C-B5EE-FDC848436E03}" dt="2024-04-25T01:21:39.109" v="242" actId="478"/>
          <ac:cxnSpMkLst>
            <pc:docMk/>
            <pc:sldMk cId="2158162458" sldId="453"/>
            <ac:cxnSpMk id="11" creationId="{5FB33B47-82F5-FA7A-A8AB-7AF06FB26309}"/>
          </ac:cxnSpMkLst>
        </pc:cxnChg>
        <pc:cxnChg chg="del">
          <ac:chgData name="Fabio Di Troia" userId="7de80edd88c2c9de" providerId="LiveId" clId="{776E4798-99B7-410C-B5EE-FDC848436E03}" dt="2024-04-25T01:21:39.109" v="242" actId="478"/>
          <ac:cxnSpMkLst>
            <pc:docMk/>
            <pc:sldMk cId="2158162458" sldId="453"/>
            <ac:cxnSpMk id="12" creationId="{6A88C2F9-49A9-AE51-E5FE-F70D6CA268D1}"/>
          </ac:cxnSpMkLst>
        </pc:cxnChg>
      </pc:sldChg>
      <pc:sldChg chg="addSp modSp new mod">
        <pc:chgData name="Fabio Di Troia" userId="7de80edd88c2c9de" providerId="LiveId" clId="{776E4798-99B7-410C-B5EE-FDC848436E03}" dt="2024-04-25T01:34:55.587" v="377" actId="1076"/>
        <pc:sldMkLst>
          <pc:docMk/>
          <pc:sldMk cId="1998813849" sldId="454"/>
        </pc:sldMkLst>
        <pc:picChg chg="add mod">
          <ac:chgData name="Fabio Di Troia" userId="7de80edd88c2c9de" providerId="LiveId" clId="{776E4798-99B7-410C-B5EE-FDC848436E03}" dt="2024-04-25T01:34:55.587" v="377" actId="1076"/>
          <ac:picMkLst>
            <pc:docMk/>
            <pc:sldMk cId="1998813849" sldId="454"/>
            <ac:picMk id="2" creationId="{F8D7ACF9-7244-38CD-6979-CAC9C315E842}"/>
          </ac:picMkLst>
        </pc:picChg>
      </pc:sldChg>
      <pc:sldChg chg="addSp delSp modSp new mod modNotesTx">
        <pc:chgData name="Fabio Di Troia" userId="7de80edd88c2c9de" providerId="LiveId" clId="{776E4798-99B7-410C-B5EE-FDC848436E03}" dt="2024-04-25T18:05:31.957" v="1736" actId="122"/>
        <pc:sldMkLst>
          <pc:docMk/>
          <pc:sldMk cId="271857408" sldId="455"/>
        </pc:sldMkLst>
        <pc:spChg chg="mod">
          <ac:chgData name="Fabio Di Troia" userId="7de80edd88c2c9de" providerId="LiveId" clId="{776E4798-99B7-410C-B5EE-FDC848436E03}" dt="2024-04-25T17:18:56.986" v="432" actId="20577"/>
          <ac:spMkLst>
            <pc:docMk/>
            <pc:sldMk cId="271857408" sldId="455"/>
            <ac:spMk id="2" creationId="{96558D00-81D2-CDB0-C5FA-D62493CE5968}"/>
          </ac:spMkLst>
        </pc:spChg>
        <pc:spChg chg="mod">
          <ac:chgData name="Fabio Di Troia" userId="7de80edd88c2c9de" providerId="LiveId" clId="{776E4798-99B7-410C-B5EE-FDC848436E03}" dt="2024-04-25T18:03:00.662" v="1709" actId="20577"/>
          <ac:spMkLst>
            <pc:docMk/>
            <pc:sldMk cId="271857408" sldId="455"/>
            <ac:spMk id="3" creationId="{7644A6CB-CA16-9603-6217-61B794BC6E10}"/>
          </ac:spMkLst>
        </pc:spChg>
        <pc:spChg chg="add mod">
          <ac:chgData name="Fabio Di Troia" userId="7de80edd88c2c9de" providerId="LiveId" clId="{776E4798-99B7-410C-B5EE-FDC848436E03}" dt="2024-04-25T17:45:41.575" v="1365" actId="1035"/>
          <ac:spMkLst>
            <pc:docMk/>
            <pc:sldMk cId="271857408" sldId="455"/>
            <ac:spMk id="4" creationId="{28E423D0-7F99-D019-4032-BF496DF46E78}"/>
          </ac:spMkLst>
        </pc:spChg>
        <pc:spChg chg="add del mod">
          <ac:chgData name="Fabio Di Troia" userId="7de80edd88c2c9de" providerId="LiveId" clId="{776E4798-99B7-410C-B5EE-FDC848436E03}" dt="2024-04-25T17:29:58.657" v="1045" actId="478"/>
          <ac:spMkLst>
            <pc:docMk/>
            <pc:sldMk cId="271857408" sldId="455"/>
            <ac:spMk id="5" creationId="{F71904EF-76CD-E369-E3C7-EB1581E74B44}"/>
          </ac:spMkLst>
        </pc:spChg>
        <pc:spChg chg="add mod">
          <ac:chgData name="Fabio Di Troia" userId="7de80edd88c2c9de" providerId="LiveId" clId="{776E4798-99B7-410C-B5EE-FDC848436E03}" dt="2024-04-25T18:05:31.957" v="1736" actId="122"/>
          <ac:spMkLst>
            <pc:docMk/>
            <pc:sldMk cId="271857408" sldId="455"/>
            <ac:spMk id="7" creationId="{77D60D34-4A5B-3682-E720-80B8917192D0}"/>
          </ac:spMkLst>
        </pc:spChg>
      </pc:sldChg>
      <pc:sldChg chg="addSp delSp modSp add mod">
        <pc:chgData name="Fabio Di Troia" userId="7de80edd88c2c9de" providerId="LiveId" clId="{776E4798-99B7-410C-B5EE-FDC848436E03}" dt="2024-04-25T18:03:19.416" v="1719" actId="20577"/>
        <pc:sldMkLst>
          <pc:docMk/>
          <pc:sldMk cId="492797811" sldId="456"/>
        </pc:sldMkLst>
        <pc:spChg chg="mod">
          <ac:chgData name="Fabio Di Troia" userId="7de80edd88c2c9de" providerId="LiveId" clId="{776E4798-99B7-410C-B5EE-FDC848436E03}" dt="2024-04-25T18:02:49.922" v="1705" actId="20577"/>
          <ac:spMkLst>
            <pc:docMk/>
            <pc:sldMk cId="492797811" sldId="456"/>
            <ac:spMk id="3" creationId="{7644A6CB-CA16-9603-6217-61B794BC6E10}"/>
          </ac:spMkLst>
        </pc:spChg>
        <pc:spChg chg="del">
          <ac:chgData name="Fabio Di Troia" userId="7de80edd88c2c9de" providerId="LiveId" clId="{776E4798-99B7-410C-B5EE-FDC848436E03}" dt="2024-04-25T17:37:55.792" v="1063" actId="478"/>
          <ac:spMkLst>
            <pc:docMk/>
            <pc:sldMk cId="492797811" sldId="456"/>
            <ac:spMk id="4" creationId="{28E423D0-7F99-D019-4032-BF496DF46E78}"/>
          </ac:spMkLst>
        </pc:spChg>
        <pc:spChg chg="add del">
          <ac:chgData name="Fabio Di Troia" userId="7de80edd88c2c9de" providerId="LiveId" clId="{776E4798-99B7-410C-B5EE-FDC848436E03}" dt="2024-04-25T17:37:56.701" v="1065" actId="22"/>
          <ac:spMkLst>
            <pc:docMk/>
            <pc:sldMk cId="492797811" sldId="456"/>
            <ac:spMk id="6" creationId="{67333DF1-2026-5472-A4D5-93E986D5E579}"/>
          </ac:spMkLst>
        </pc:spChg>
        <pc:spChg chg="add mod">
          <ac:chgData name="Fabio Di Troia" userId="7de80edd88c2c9de" providerId="LiveId" clId="{776E4798-99B7-410C-B5EE-FDC848436E03}" dt="2024-04-25T18:03:19.416" v="1719" actId="20577"/>
          <ac:spMkLst>
            <pc:docMk/>
            <pc:sldMk cId="492797811" sldId="456"/>
            <ac:spMk id="8" creationId="{70C4FB8E-629D-5025-D811-8AE624FF0D71}"/>
          </ac:spMkLst>
        </pc:spChg>
        <pc:spChg chg="add mod">
          <ac:chgData name="Fabio Di Troia" userId="7de80edd88c2c9de" providerId="LiveId" clId="{776E4798-99B7-410C-B5EE-FDC848436E03}" dt="2024-04-25T17:46:50.031" v="1388" actId="1076"/>
          <ac:spMkLst>
            <pc:docMk/>
            <pc:sldMk cId="492797811" sldId="456"/>
            <ac:spMk id="10" creationId="{92A8E62D-F9E2-A84C-46DD-8310FA4BAD64}"/>
          </ac:spMkLst>
        </pc:spChg>
      </pc:sldChg>
      <pc:sldChg chg="add del">
        <pc:chgData name="Fabio Di Troia" userId="7de80edd88c2c9de" providerId="LiveId" clId="{776E4798-99B7-410C-B5EE-FDC848436E03}" dt="2024-04-25T18:15:36.791" v="2082" actId="47"/>
        <pc:sldMkLst>
          <pc:docMk/>
          <pc:sldMk cId="3387571109" sldId="457"/>
        </pc:sldMkLst>
      </pc:sldChg>
    </pc:docChg>
  </pc:docChgLst>
  <pc:docChgLst>
    <pc:chgData name="Fabio Di Troia" userId="7de80edd88c2c9de" providerId="LiveId" clId="{A35DA4BD-9339-3F4A-8F3B-58C98C131DBA}"/>
    <pc:docChg chg="modSld">
      <pc:chgData name="Fabio Di Troia" userId="7de80edd88c2c9de" providerId="LiveId" clId="{A35DA4BD-9339-3F4A-8F3B-58C98C131DBA}" dt="2022-05-04T18:49:49.234" v="6" actId="20577"/>
      <pc:docMkLst>
        <pc:docMk/>
      </pc:docMkLst>
      <pc:sldChg chg="modSp">
        <pc:chgData name="Fabio Di Troia" userId="7de80edd88c2c9de" providerId="LiveId" clId="{A35DA4BD-9339-3F4A-8F3B-58C98C131DBA}" dt="2022-05-04T18:40:36.998" v="5" actId="20577"/>
        <pc:sldMkLst>
          <pc:docMk/>
          <pc:sldMk cId="916458051" sldId="365"/>
        </pc:sldMkLst>
        <pc:spChg chg="mod">
          <ac:chgData name="Fabio Di Troia" userId="7de80edd88c2c9de" providerId="LiveId" clId="{A35DA4BD-9339-3F4A-8F3B-58C98C131DBA}" dt="2022-05-04T18:40:36.998" v="5" actId="20577"/>
          <ac:spMkLst>
            <pc:docMk/>
            <pc:sldMk cId="916458051" sldId="365"/>
            <ac:spMk id="5" creationId="{DEABCDE0-0082-490C-A646-862B0F284D40}"/>
          </ac:spMkLst>
        </pc:spChg>
      </pc:sldChg>
      <pc:sldChg chg="modSp mod">
        <pc:chgData name="Fabio Di Troia" userId="7de80edd88c2c9de" providerId="LiveId" clId="{A35DA4BD-9339-3F4A-8F3B-58C98C131DBA}" dt="2022-05-04T18:49:49.234" v="6" actId="20577"/>
        <pc:sldMkLst>
          <pc:docMk/>
          <pc:sldMk cId="54480359" sldId="411"/>
        </pc:sldMkLst>
        <pc:spChg chg="mod">
          <ac:chgData name="Fabio Di Troia" userId="7de80edd88c2c9de" providerId="LiveId" clId="{A35DA4BD-9339-3F4A-8F3B-58C98C131DBA}" dt="2022-05-04T18:49:49.234" v="6" actId="20577"/>
          <ac:spMkLst>
            <pc:docMk/>
            <pc:sldMk cId="54480359" sldId="411"/>
            <ac:spMk id="2" creationId="{762227D0-2669-4899-9376-81B5D47264D9}"/>
          </ac:spMkLst>
        </pc:spChg>
      </pc:sldChg>
    </pc:docChg>
  </pc:docChgLst>
  <pc:docChgLst>
    <pc:chgData name="Fabio Di Troia" userId="7de80edd88c2c9de" providerId="LiveId" clId="{D109B7B1-DDF8-45B1-AB00-7538F3BC4EA2}"/>
    <pc:docChg chg="modSld">
      <pc:chgData name="Fabio Di Troia" userId="7de80edd88c2c9de" providerId="LiveId" clId="{D109B7B1-DDF8-45B1-AB00-7538F3BC4EA2}" dt="2021-11-11T19:16:27.349" v="1" actId="20577"/>
      <pc:docMkLst>
        <pc:docMk/>
      </pc:docMkLst>
      <pc:sldChg chg="modSp">
        <pc:chgData name="Fabio Di Troia" userId="7de80edd88c2c9de" providerId="LiveId" clId="{D109B7B1-DDF8-45B1-AB00-7538F3BC4EA2}" dt="2021-11-11T19:16:27.349" v="1" actId="20577"/>
        <pc:sldMkLst>
          <pc:docMk/>
          <pc:sldMk cId="697360123" sldId="353"/>
        </pc:sldMkLst>
        <pc:spChg chg="mod">
          <ac:chgData name="Fabio Di Troia" userId="7de80edd88c2c9de" providerId="LiveId" clId="{D109B7B1-DDF8-45B1-AB00-7538F3BC4EA2}" dt="2021-11-11T19:16:27.349" v="1" actId="20577"/>
          <ac:spMkLst>
            <pc:docMk/>
            <pc:sldMk cId="697360123" sldId="353"/>
            <ac:spMk id="3" creationId="{491570E7-BD97-4D15-90D3-A502487D5276}"/>
          </ac:spMkLst>
        </pc:spChg>
      </pc:sldChg>
    </pc:docChg>
  </pc:docChgLst>
  <pc:docChgLst>
    <pc:chgData name="Fabio Di Troia" userId="7de80edd88c2c9de" providerId="LiveId" clId="{E4449EF7-4032-4BEC-843C-59662F330382}"/>
    <pc:docChg chg="undo custSel addSld delSld modSld sldOrd">
      <pc:chgData name="Fabio Di Troia" userId="7de80edd88c2c9de" providerId="LiveId" clId="{E4449EF7-4032-4BEC-843C-59662F330382}" dt="2021-10-22T02:59:05.593" v="6408" actId="12"/>
      <pc:docMkLst>
        <pc:docMk/>
      </pc:docMkLst>
      <pc:sldChg chg="addSp delSp modSp mod">
        <pc:chgData name="Fabio Di Troia" userId="7de80edd88c2c9de" providerId="LiveId" clId="{E4449EF7-4032-4BEC-843C-59662F330382}" dt="2021-10-13T22:01:17.224" v="733"/>
        <pc:sldMkLst>
          <pc:docMk/>
          <pc:sldMk cId="54696083" sldId="267"/>
        </pc:sldMkLst>
        <pc:spChg chg="del">
          <ac:chgData name="Fabio Di Troia" userId="7de80edd88c2c9de" providerId="LiveId" clId="{E4449EF7-4032-4BEC-843C-59662F330382}" dt="2021-10-13T22:01:14.826" v="729" actId="478"/>
          <ac:spMkLst>
            <pc:docMk/>
            <pc:sldMk cId="54696083" sldId="267"/>
            <ac:spMk id="2" creationId="{13A85ABB-6A81-4E4F-B594-86850F34E1A0}"/>
          </ac:spMkLst>
        </pc:spChg>
        <pc:spChg chg="add del mod">
          <ac:chgData name="Fabio Di Troia" userId="7de80edd88c2c9de" providerId="LiveId" clId="{E4449EF7-4032-4BEC-843C-59662F330382}" dt="2021-10-13T22:01:16.968" v="732" actId="478"/>
          <ac:spMkLst>
            <pc:docMk/>
            <pc:sldMk cId="54696083" sldId="267"/>
            <ac:spMk id="4" creationId="{3752898A-8915-42FE-BAFC-79585D51A874}"/>
          </ac:spMkLst>
        </pc:spChg>
        <pc:spChg chg="add del mod">
          <ac:chgData name="Fabio Di Troia" userId="7de80edd88c2c9de" providerId="LiveId" clId="{E4449EF7-4032-4BEC-843C-59662F330382}" dt="2021-10-13T22:01:16.002" v="731" actId="478"/>
          <ac:spMkLst>
            <pc:docMk/>
            <pc:sldMk cId="54696083" sldId="267"/>
            <ac:spMk id="7" creationId="{3CE8A130-72F6-47EF-AC4E-A139BDF2FF78}"/>
          </ac:spMkLst>
        </pc:spChg>
        <pc:spChg chg="add mod">
          <ac:chgData name="Fabio Di Troia" userId="7de80edd88c2c9de" providerId="LiveId" clId="{E4449EF7-4032-4BEC-843C-59662F330382}" dt="2021-10-13T22:01:17.224" v="733"/>
          <ac:spMkLst>
            <pc:docMk/>
            <pc:sldMk cId="54696083" sldId="267"/>
            <ac:spMk id="8" creationId="{EA7535EF-C462-476F-A1CE-692CF731DBEC}"/>
          </ac:spMkLst>
        </pc:spChg>
      </pc:sldChg>
      <pc:sldChg chg="addSp delSp modSp mod">
        <pc:chgData name="Fabio Di Troia" userId="7de80edd88c2c9de" providerId="LiveId" clId="{E4449EF7-4032-4BEC-843C-59662F330382}" dt="2021-10-18T23:44:23.974" v="5755" actId="1076"/>
        <pc:sldMkLst>
          <pc:docMk/>
          <pc:sldMk cId="290841143" sldId="270"/>
        </pc:sldMkLst>
        <pc:spChg chg="mod">
          <ac:chgData name="Fabio Di Troia" userId="7de80edd88c2c9de" providerId="LiveId" clId="{E4449EF7-4032-4BEC-843C-59662F330382}" dt="2021-10-13T21:50:52.575" v="671" actId="1036"/>
          <ac:spMkLst>
            <pc:docMk/>
            <pc:sldMk cId="290841143" sldId="270"/>
            <ac:spMk id="10" creationId="{D59A4182-B0A6-48CC-A28A-FC9C8EC525CF}"/>
          </ac:spMkLst>
        </pc:spChg>
        <pc:picChg chg="add mod">
          <ac:chgData name="Fabio Di Troia" userId="7de80edd88c2c9de" providerId="LiveId" clId="{E4449EF7-4032-4BEC-843C-59662F330382}" dt="2021-10-18T23:44:23.974" v="5755" actId="1076"/>
          <ac:picMkLst>
            <pc:docMk/>
            <pc:sldMk cId="290841143" sldId="270"/>
            <ac:picMk id="5" creationId="{98542354-9305-4737-96E2-F40C2AA20541}"/>
          </ac:picMkLst>
        </pc:picChg>
        <pc:picChg chg="del mod">
          <ac:chgData name="Fabio Di Troia" userId="7de80edd88c2c9de" providerId="LiveId" clId="{E4449EF7-4032-4BEC-843C-59662F330382}" dt="2021-10-18T23:44:18.362" v="5753" actId="478"/>
          <ac:picMkLst>
            <pc:docMk/>
            <pc:sldMk cId="290841143" sldId="270"/>
            <ac:picMk id="6" creationId="{B9A4EBA3-875F-4596-ACD4-6149EEA66CE4}"/>
          </ac:picMkLst>
        </pc:picChg>
      </pc:sldChg>
      <pc:sldChg chg="addSp delSp modSp mod">
        <pc:chgData name="Fabio Di Troia" userId="7de80edd88c2c9de" providerId="LiveId" clId="{E4449EF7-4032-4BEC-843C-59662F330382}" dt="2021-10-18T23:44:49.889" v="5760" actId="1076"/>
        <pc:sldMkLst>
          <pc:docMk/>
          <pc:sldMk cId="1144760574" sldId="271"/>
        </pc:sldMkLst>
        <pc:spChg chg="mod">
          <ac:chgData name="Fabio Di Troia" userId="7de80edd88c2c9de" providerId="LiveId" clId="{E4449EF7-4032-4BEC-843C-59662F330382}" dt="2021-10-13T21:52:39.401" v="719" actId="20577"/>
          <ac:spMkLst>
            <pc:docMk/>
            <pc:sldMk cId="1144760574" sldId="271"/>
            <ac:spMk id="10" creationId="{D59A4182-B0A6-48CC-A28A-FC9C8EC525CF}"/>
          </ac:spMkLst>
        </pc:spChg>
        <pc:picChg chg="del">
          <ac:chgData name="Fabio Di Troia" userId="7de80edd88c2c9de" providerId="LiveId" clId="{E4449EF7-4032-4BEC-843C-59662F330382}" dt="2021-10-18T23:44:43.899" v="5756" actId="478"/>
          <ac:picMkLst>
            <pc:docMk/>
            <pc:sldMk cId="1144760574" sldId="271"/>
            <ac:picMk id="4" creationId="{B25BD539-9C4F-4F86-93E6-6E4A9A707672}"/>
          </ac:picMkLst>
        </pc:picChg>
        <pc:picChg chg="add mod">
          <ac:chgData name="Fabio Di Troia" userId="7de80edd88c2c9de" providerId="LiveId" clId="{E4449EF7-4032-4BEC-843C-59662F330382}" dt="2021-10-18T23:44:49.889" v="5760" actId="1076"/>
          <ac:picMkLst>
            <pc:docMk/>
            <pc:sldMk cId="1144760574" sldId="271"/>
            <ac:picMk id="5" creationId="{ABA8E5B4-644A-41EA-8281-2FAB8854142F}"/>
          </ac:picMkLst>
        </pc:picChg>
      </pc:sldChg>
      <pc:sldChg chg="modSp mod modTransition modNotesTx">
        <pc:chgData name="Fabio Di Troia" userId="7de80edd88c2c9de" providerId="LiveId" clId="{E4449EF7-4032-4BEC-843C-59662F330382}" dt="2021-10-19T02:58:56.343" v="5980" actId="6549"/>
        <pc:sldMkLst>
          <pc:docMk/>
          <pc:sldMk cId="1454846424" sldId="276"/>
        </pc:sldMkLst>
        <pc:spChg chg="mod">
          <ac:chgData name="Fabio Di Troia" userId="7de80edd88c2c9de" providerId="LiveId" clId="{E4449EF7-4032-4BEC-843C-59662F330382}" dt="2021-10-19T02:57:51.532" v="5973" actId="207"/>
          <ac:spMkLst>
            <pc:docMk/>
            <pc:sldMk cId="1454846424" sldId="276"/>
            <ac:spMk id="5" creationId="{DEABCDE0-0082-490C-A646-862B0F284D40}"/>
          </ac:spMkLst>
        </pc:spChg>
      </pc:sldChg>
      <pc:sldChg chg="modSp">
        <pc:chgData name="Fabio Di Troia" userId="7de80edd88c2c9de" providerId="LiveId" clId="{E4449EF7-4032-4BEC-843C-59662F330382}" dt="2021-10-13T22:02:56.244" v="738" actId="20577"/>
        <pc:sldMkLst>
          <pc:docMk/>
          <pc:sldMk cId="1075920476" sldId="308"/>
        </pc:sldMkLst>
        <pc:spChg chg="mod">
          <ac:chgData name="Fabio Di Troia" userId="7de80edd88c2c9de" providerId="LiveId" clId="{E4449EF7-4032-4BEC-843C-59662F330382}" dt="2021-10-13T22:02:56.244" v="738" actId="20577"/>
          <ac:spMkLst>
            <pc:docMk/>
            <pc:sldMk cId="1075920476" sldId="308"/>
            <ac:spMk id="3" creationId="{96D7988B-2175-4C45-A056-136FE490A361}"/>
          </ac:spMkLst>
        </pc:spChg>
      </pc:sldChg>
      <pc:sldChg chg="modSp mod modTransition">
        <pc:chgData name="Fabio Di Troia" userId="7de80edd88c2c9de" providerId="LiveId" clId="{E4449EF7-4032-4BEC-843C-59662F330382}" dt="2021-10-13T22:05:10.973" v="746" actId="6549"/>
        <pc:sldMkLst>
          <pc:docMk/>
          <pc:sldMk cId="424222951" sldId="310"/>
        </pc:sldMkLst>
        <pc:spChg chg="mod">
          <ac:chgData name="Fabio Di Troia" userId="7de80edd88c2c9de" providerId="LiveId" clId="{E4449EF7-4032-4BEC-843C-59662F330382}" dt="2021-10-13T22:05:10.973" v="746" actId="6549"/>
          <ac:spMkLst>
            <pc:docMk/>
            <pc:sldMk cId="424222951" sldId="310"/>
            <ac:spMk id="3" creationId="{96D7988B-2175-4C45-A056-136FE490A361}"/>
          </ac:spMkLst>
        </pc:spChg>
      </pc:sldChg>
      <pc:sldChg chg="modSp mod modTransition">
        <pc:chgData name="Fabio Di Troia" userId="7de80edd88c2c9de" providerId="LiveId" clId="{E4449EF7-4032-4BEC-843C-59662F330382}" dt="2021-10-13T22:05:09.284" v="745" actId="20577"/>
        <pc:sldMkLst>
          <pc:docMk/>
          <pc:sldMk cId="2119273553" sldId="311"/>
        </pc:sldMkLst>
        <pc:spChg chg="mod">
          <ac:chgData name="Fabio Di Troia" userId="7de80edd88c2c9de" providerId="LiveId" clId="{E4449EF7-4032-4BEC-843C-59662F330382}" dt="2021-10-13T22:05:09.284" v="745" actId="20577"/>
          <ac:spMkLst>
            <pc:docMk/>
            <pc:sldMk cId="2119273553" sldId="311"/>
            <ac:spMk id="3" creationId="{96D7988B-2175-4C45-A056-136FE490A361}"/>
          </ac:spMkLst>
        </pc:spChg>
      </pc:sldChg>
      <pc:sldChg chg="modTransition">
        <pc:chgData name="Fabio Di Troia" userId="7de80edd88c2c9de" providerId="LiveId" clId="{E4449EF7-4032-4BEC-843C-59662F330382}" dt="2021-10-13T22:04:45.865" v="741"/>
        <pc:sldMkLst>
          <pc:docMk/>
          <pc:sldMk cId="1373357234" sldId="312"/>
        </pc:sldMkLst>
      </pc:sldChg>
      <pc:sldChg chg="modTransition">
        <pc:chgData name="Fabio Di Troia" userId="7de80edd88c2c9de" providerId="LiveId" clId="{E4449EF7-4032-4BEC-843C-59662F330382}" dt="2021-10-13T22:04:45.865" v="741"/>
        <pc:sldMkLst>
          <pc:docMk/>
          <pc:sldMk cId="338893725" sldId="313"/>
        </pc:sldMkLst>
      </pc:sldChg>
      <pc:sldChg chg="modTransition">
        <pc:chgData name="Fabio Di Troia" userId="7de80edd88c2c9de" providerId="LiveId" clId="{E4449EF7-4032-4BEC-843C-59662F330382}" dt="2021-10-13T22:04:45.865" v="741"/>
        <pc:sldMkLst>
          <pc:docMk/>
          <pc:sldMk cId="3868566990" sldId="314"/>
        </pc:sldMkLst>
      </pc:sldChg>
      <pc:sldChg chg="modTransition">
        <pc:chgData name="Fabio Di Troia" userId="7de80edd88c2c9de" providerId="LiveId" clId="{E4449EF7-4032-4BEC-843C-59662F330382}" dt="2021-10-13T22:13:22.999" v="747"/>
        <pc:sldMkLst>
          <pc:docMk/>
          <pc:sldMk cId="3061665419" sldId="328"/>
        </pc:sldMkLst>
      </pc:sldChg>
      <pc:sldChg chg="modSp mod">
        <pc:chgData name="Fabio Di Troia" userId="7de80edd88c2c9de" providerId="LiveId" clId="{E4449EF7-4032-4BEC-843C-59662F330382}" dt="2021-10-13T22:14:27.416" v="749" actId="20577"/>
        <pc:sldMkLst>
          <pc:docMk/>
          <pc:sldMk cId="258238422" sldId="330"/>
        </pc:sldMkLst>
        <pc:spChg chg="mod">
          <ac:chgData name="Fabio Di Troia" userId="7de80edd88c2c9de" providerId="LiveId" clId="{E4449EF7-4032-4BEC-843C-59662F330382}" dt="2021-10-13T22:14:27.416" v="749" actId="20577"/>
          <ac:spMkLst>
            <pc:docMk/>
            <pc:sldMk cId="258238422" sldId="330"/>
            <ac:spMk id="4" creationId="{4B79DA1D-F636-4D7D-B187-D162658A1468}"/>
          </ac:spMkLst>
        </pc:spChg>
      </pc:sldChg>
      <pc:sldChg chg="addSp delSp modSp mod modTransition delAnim modAnim">
        <pc:chgData name="Fabio Di Troia" userId="7de80edd88c2c9de" providerId="LiveId" clId="{E4449EF7-4032-4BEC-843C-59662F330382}" dt="2021-10-13T22:22:09.212" v="786" actId="478"/>
        <pc:sldMkLst>
          <pc:docMk/>
          <pc:sldMk cId="2461241829" sldId="331"/>
        </pc:sldMkLst>
        <pc:spChg chg="mod">
          <ac:chgData name="Fabio Di Troia" userId="7de80edd88c2c9de" providerId="LiveId" clId="{E4449EF7-4032-4BEC-843C-59662F330382}" dt="2021-10-13T22:20:41.284" v="773" actId="27636"/>
          <ac:spMkLst>
            <pc:docMk/>
            <pc:sldMk cId="2461241829" sldId="331"/>
            <ac:spMk id="3" creationId="{72E82B16-38A3-4172-BE53-AD58211ABB89}"/>
          </ac:spMkLst>
        </pc:spChg>
        <pc:picChg chg="add del mod">
          <ac:chgData name="Fabio Di Troia" userId="7de80edd88c2c9de" providerId="LiveId" clId="{E4449EF7-4032-4BEC-843C-59662F330382}" dt="2021-10-13T22:22:09.212" v="786" actId="478"/>
          <ac:picMkLst>
            <pc:docMk/>
            <pc:sldMk cId="2461241829" sldId="331"/>
            <ac:picMk id="5" creationId="{23412787-DC98-409C-BA77-AFD9EA3F2962}"/>
          </ac:picMkLst>
        </pc:picChg>
      </pc:sldChg>
      <pc:sldChg chg="modSp modAnim">
        <pc:chgData name="Fabio Di Troia" userId="7de80edd88c2c9de" providerId="LiveId" clId="{E4449EF7-4032-4BEC-843C-59662F330382}" dt="2021-10-13T22:16:55.629" v="762"/>
        <pc:sldMkLst>
          <pc:docMk/>
          <pc:sldMk cId="2584884946" sldId="332"/>
        </pc:sldMkLst>
        <pc:spChg chg="mod">
          <ac:chgData name="Fabio Di Troia" userId="7de80edd88c2c9de" providerId="LiveId" clId="{E4449EF7-4032-4BEC-843C-59662F330382}" dt="2021-10-13T22:16:41.700" v="760" actId="207"/>
          <ac:spMkLst>
            <pc:docMk/>
            <pc:sldMk cId="2584884946" sldId="332"/>
            <ac:spMk id="3" creationId="{72E82B16-38A3-4172-BE53-AD58211ABB89}"/>
          </ac:spMkLst>
        </pc:spChg>
      </pc:sldChg>
      <pc:sldChg chg="modSp mod modTransition modAnim">
        <pc:chgData name="Fabio Di Troia" userId="7de80edd88c2c9de" providerId="LiveId" clId="{E4449EF7-4032-4BEC-843C-59662F330382}" dt="2021-10-13T22:23:16.471" v="790"/>
        <pc:sldMkLst>
          <pc:docMk/>
          <pc:sldMk cId="2534367869" sldId="333"/>
        </pc:sldMkLst>
        <pc:spChg chg="mod">
          <ac:chgData name="Fabio Di Troia" userId="7de80edd88c2c9de" providerId="LiveId" clId="{E4449EF7-4032-4BEC-843C-59662F330382}" dt="2021-10-13T22:23:05.237" v="787" actId="20577"/>
          <ac:spMkLst>
            <pc:docMk/>
            <pc:sldMk cId="2534367869" sldId="333"/>
            <ac:spMk id="3" creationId="{72E82B16-38A3-4172-BE53-AD58211ABB89}"/>
          </ac:spMkLst>
        </pc:spChg>
      </pc:sldChg>
      <pc:sldChg chg="modTransition">
        <pc:chgData name="Fabio Di Troia" userId="7de80edd88c2c9de" providerId="LiveId" clId="{E4449EF7-4032-4BEC-843C-59662F330382}" dt="2021-10-13T22:15:24.930" v="751"/>
        <pc:sldMkLst>
          <pc:docMk/>
          <pc:sldMk cId="841873533" sldId="334"/>
        </pc:sldMkLst>
      </pc:sldChg>
      <pc:sldChg chg="modTransition">
        <pc:chgData name="Fabio Di Troia" userId="7de80edd88c2c9de" providerId="LiveId" clId="{E4449EF7-4032-4BEC-843C-59662F330382}" dt="2021-10-13T22:15:24.930" v="751"/>
        <pc:sldMkLst>
          <pc:docMk/>
          <pc:sldMk cId="1307924373" sldId="335"/>
        </pc:sldMkLst>
      </pc:sldChg>
      <pc:sldChg chg="modTransition">
        <pc:chgData name="Fabio Di Troia" userId="7de80edd88c2c9de" providerId="LiveId" clId="{E4449EF7-4032-4BEC-843C-59662F330382}" dt="2021-10-13T22:15:24.930" v="751"/>
        <pc:sldMkLst>
          <pc:docMk/>
          <pc:sldMk cId="3646306170" sldId="336"/>
        </pc:sldMkLst>
      </pc:sldChg>
      <pc:sldChg chg="modTransition">
        <pc:chgData name="Fabio Di Troia" userId="7de80edd88c2c9de" providerId="LiveId" clId="{E4449EF7-4032-4BEC-843C-59662F330382}" dt="2021-10-13T22:15:24.930" v="751"/>
        <pc:sldMkLst>
          <pc:docMk/>
          <pc:sldMk cId="811804384" sldId="337"/>
        </pc:sldMkLst>
      </pc:sldChg>
      <pc:sldChg chg="modTransition">
        <pc:chgData name="Fabio Di Troia" userId="7de80edd88c2c9de" providerId="LiveId" clId="{E4449EF7-4032-4BEC-843C-59662F330382}" dt="2021-10-13T22:15:24.930" v="751"/>
        <pc:sldMkLst>
          <pc:docMk/>
          <pc:sldMk cId="2789569372" sldId="338"/>
        </pc:sldMkLst>
      </pc:sldChg>
      <pc:sldChg chg="modSp mod modTransition">
        <pc:chgData name="Fabio Di Troia" userId="7de80edd88c2c9de" providerId="LiveId" clId="{E4449EF7-4032-4BEC-843C-59662F330382}" dt="2021-10-19T02:27:33.540" v="5925" actId="207"/>
        <pc:sldMkLst>
          <pc:docMk/>
          <pc:sldMk cId="3871143018" sldId="340"/>
        </pc:sldMkLst>
        <pc:spChg chg="mod">
          <ac:chgData name="Fabio Di Troia" userId="7de80edd88c2c9de" providerId="LiveId" clId="{E4449EF7-4032-4BEC-843C-59662F330382}" dt="2021-10-19T02:27:33.540" v="5925" actId="207"/>
          <ac:spMkLst>
            <pc:docMk/>
            <pc:sldMk cId="3871143018" sldId="340"/>
            <ac:spMk id="3" creationId="{660BB83D-22B8-47F9-851A-8F75CE48F5E3}"/>
          </ac:spMkLst>
        </pc:spChg>
      </pc:sldChg>
      <pc:sldChg chg="modSp mod modTransition">
        <pc:chgData name="Fabio Di Troia" userId="7de80edd88c2c9de" providerId="LiveId" clId="{E4449EF7-4032-4BEC-843C-59662F330382}" dt="2021-10-19T02:35:56.081" v="5927" actId="207"/>
        <pc:sldMkLst>
          <pc:docMk/>
          <pc:sldMk cId="3319465104" sldId="341"/>
        </pc:sldMkLst>
        <pc:spChg chg="mod">
          <ac:chgData name="Fabio Di Troia" userId="7de80edd88c2c9de" providerId="LiveId" clId="{E4449EF7-4032-4BEC-843C-59662F330382}" dt="2021-10-19T02:35:56.081" v="5927" actId="207"/>
          <ac:spMkLst>
            <pc:docMk/>
            <pc:sldMk cId="3319465104" sldId="341"/>
            <ac:spMk id="3" creationId="{660BB83D-22B8-47F9-851A-8F75CE48F5E3}"/>
          </ac:spMkLst>
        </pc:spChg>
      </pc:sldChg>
      <pc:sldChg chg="addSp modSp mod modAnim">
        <pc:chgData name="Fabio Di Troia" userId="7de80edd88c2c9de" providerId="LiveId" clId="{E4449EF7-4032-4BEC-843C-59662F330382}" dt="2021-10-19T02:36:59.953" v="5930" actId="1076"/>
        <pc:sldMkLst>
          <pc:docMk/>
          <pc:sldMk cId="1522182230" sldId="342"/>
        </pc:sldMkLst>
        <pc:spChg chg="mod">
          <ac:chgData name="Fabio Di Troia" userId="7de80edd88c2c9de" providerId="LiveId" clId="{E4449EF7-4032-4BEC-843C-59662F330382}" dt="2021-10-14T03:21:46.952" v="796" actId="207"/>
          <ac:spMkLst>
            <pc:docMk/>
            <pc:sldMk cId="1522182230" sldId="342"/>
            <ac:spMk id="3" creationId="{660BB83D-22B8-47F9-851A-8F75CE48F5E3}"/>
          </ac:spMkLst>
        </pc:spChg>
        <pc:spChg chg="add mod">
          <ac:chgData name="Fabio Di Troia" userId="7de80edd88c2c9de" providerId="LiveId" clId="{E4449EF7-4032-4BEC-843C-59662F330382}" dt="2021-10-19T02:36:56.986" v="5929" actId="12"/>
          <ac:spMkLst>
            <pc:docMk/>
            <pc:sldMk cId="1522182230" sldId="342"/>
            <ac:spMk id="8" creationId="{9C110F94-823E-4192-9E0C-FE74E5974FE0}"/>
          </ac:spMkLst>
        </pc:spChg>
        <pc:picChg chg="add mod">
          <ac:chgData name="Fabio Di Troia" userId="7de80edd88c2c9de" providerId="LiveId" clId="{E4449EF7-4032-4BEC-843C-59662F330382}" dt="2021-10-19T02:36:59.953" v="5930" actId="1076"/>
          <ac:picMkLst>
            <pc:docMk/>
            <pc:sldMk cId="1522182230" sldId="342"/>
            <ac:picMk id="9" creationId="{7AFCC940-C115-4A80-B545-955AAB5FC23D}"/>
          </ac:picMkLst>
        </pc:picChg>
      </pc:sldChg>
      <pc:sldChg chg="addSp delSp modSp mod modTransition">
        <pc:chgData name="Fabio Di Troia" userId="7de80edd88c2c9de" providerId="LiveId" clId="{E4449EF7-4032-4BEC-843C-59662F330382}" dt="2021-10-14T03:52:08.751" v="1166"/>
        <pc:sldMkLst>
          <pc:docMk/>
          <pc:sldMk cId="324874426" sldId="343"/>
        </pc:sldMkLst>
        <pc:spChg chg="add del mod">
          <ac:chgData name="Fabio Di Troia" userId="7de80edd88c2c9de" providerId="LiveId" clId="{E4449EF7-4032-4BEC-843C-59662F330382}" dt="2021-10-14T03:51:11.162" v="1154" actId="21"/>
          <ac:spMkLst>
            <pc:docMk/>
            <pc:sldMk cId="324874426" sldId="343"/>
            <ac:spMk id="6" creationId="{75446BC3-3DAB-4CFD-94F1-4C315CD15EF3}"/>
          </ac:spMkLst>
        </pc:spChg>
        <pc:picChg chg="add del mod">
          <ac:chgData name="Fabio Di Troia" userId="7de80edd88c2c9de" providerId="LiveId" clId="{E4449EF7-4032-4BEC-843C-59662F330382}" dt="2021-10-14T03:51:11.162" v="1154" actId="21"/>
          <ac:picMkLst>
            <pc:docMk/>
            <pc:sldMk cId="324874426" sldId="343"/>
            <ac:picMk id="8" creationId="{78A16A6F-14B5-453B-BEBC-3B64728E7C85}"/>
          </ac:picMkLst>
        </pc:picChg>
      </pc:sldChg>
      <pc:sldChg chg="modTransition">
        <pc:chgData name="Fabio Di Troia" userId="7de80edd88c2c9de" providerId="LiveId" clId="{E4449EF7-4032-4BEC-843C-59662F330382}" dt="2021-10-14T03:52:08.751" v="1166"/>
        <pc:sldMkLst>
          <pc:docMk/>
          <pc:sldMk cId="3446341012" sldId="344"/>
        </pc:sldMkLst>
      </pc:sldChg>
      <pc:sldChg chg="modTransition">
        <pc:chgData name="Fabio Di Troia" userId="7de80edd88c2c9de" providerId="LiveId" clId="{E4449EF7-4032-4BEC-843C-59662F330382}" dt="2021-10-14T03:52:21.031" v="1167"/>
        <pc:sldMkLst>
          <pc:docMk/>
          <pc:sldMk cId="3662637682" sldId="345"/>
        </pc:sldMkLst>
      </pc:sldChg>
      <pc:sldChg chg="addSp modSp mod modTransition">
        <pc:chgData name="Fabio Di Troia" userId="7de80edd88c2c9de" providerId="LiveId" clId="{E4449EF7-4032-4BEC-843C-59662F330382}" dt="2021-10-14T03:52:24.238" v="1168"/>
        <pc:sldMkLst>
          <pc:docMk/>
          <pc:sldMk cId="1854104759" sldId="346"/>
        </pc:sldMkLst>
        <pc:spChg chg="add mod">
          <ac:chgData name="Fabio Di Troia" userId="7de80edd88c2c9de" providerId="LiveId" clId="{E4449EF7-4032-4BEC-843C-59662F330382}" dt="2021-10-14T03:33:45.668" v="922" actId="13822"/>
          <ac:spMkLst>
            <pc:docMk/>
            <pc:sldMk cId="1854104759" sldId="346"/>
            <ac:spMk id="4" creationId="{E076F638-D993-46EC-B135-5E286EB5F20D}"/>
          </ac:spMkLst>
        </pc:spChg>
      </pc:sldChg>
      <pc:sldChg chg="addSp modSp mod modTransition">
        <pc:chgData name="Fabio Di Troia" userId="7de80edd88c2c9de" providerId="LiveId" clId="{E4449EF7-4032-4BEC-843C-59662F330382}" dt="2021-10-19T02:40:39.894" v="5938" actId="14100"/>
        <pc:sldMkLst>
          <pc:docMk/>
          <pc:sldMk cId="2904584539" sldId="347"/>
        </pc:sldMkLst>
        <pc:cxnChg chg="add mod">
          <ac:chgData name="Fabio Di Troia" userId="7de80edd88c2c9de" providerId="LiveId" clId="{E4449EF7-4032-4BEC-843C-59662F330382}" dt="2021-10-19T02:40:04.808" v="5933" actId="1582"/>
          <ac:cxnSpMkLst>
            <pc:docMk/>
            <pc:sldMk cId="2904584539" sldId="347"/>
            <ac:cxnSpMk id="6" creationId="{C32D28C3-E871-4877-ABBF-55052EC330C3}"/>
          </ac:cxnSpMkLst>
        </pc:cxnChg>
        <pc:cxnChg chg="add mod">
          <ac:chgData name="Fabio Di Troia" userId="7de80edd88c2c9de" providerId="LiveId" clId="{E4449EF7-4032-4BEC-843C-59662F330382}" dt="2021-10-19T02:40:39.894" v="5938" actId="14100"/>
          <ac:cxnSpMkLst>
            <pc:docMk/>
            <pc:sldMk cId="2904584539" sldId="347"/>
            <ac:cxnSpMk id="8" creationId="{873AF165-BA9F-4414-8277-61D4DB53412A}"/>
          </ac:cxnSpMkLst>
        </pc:cxnChg>
      </pc:sldChg>
      <pc:sldChg chg="addSp delSp modSp add del mod modTransition modNotesTx">
        <pc:chgData name="Fabio Di Troia" userId="7de80edd88c2c9de" providerId="LiveId" clId="{E4449EF7-4032-4BEC-843C-59662F330382}" dt="2021-10-19T02:41:33.266" v="5939" actId="166"/>
        <pc:sldMkLst>
          <pc:docMk/>
          <pc:sldMk cId="4240144803" sldId="348"/>
        </pc:sldMkLst>
        <pc:spChg chg="del mod">
          <ac:chgData name="Fabio Di Troia" userId="7de80edd88c2c9de" providerId="LiveId" clId="{E4449EF7-4032-4BEC-843C-59662F330382}" dt="2021-10-14T03:34:58.353" v="928" actId="478"/>
          <ac:spMkLst>
            <pc:docMk/>
            <pc:sldMk cId="4240144803" sldId="348"/>
            <ac:spMk id="3" creationId="{B6E65531-7024-43EA-B41F-F770871BE5FB}"/>
          </ac:spMkLst>
        </pc:spChg>
        <pc:spChg chg="add del mod">
          <ac:chgData name="Fabio Di Troia" userId="7de80edd88c2c9de" providerId="LiveId" clId="{E4449EF7-4032-4BEC-843C-59662F330382}" dt="2021-10-14T03:35:00.040" v="929" actId="478"/>
          <ac:spMkLst>
            <pc:docMk/>
            <pc:sldMk cId="4240144803" sldId="348"/>
            <ac:spMk id="8" creationId="{973F740E-62A2-4922-8E1A-EBBDD4809664}"/>
          </ac:spMkLst>
        </pc:spChg>
        <pc:spChg chg="add mod">
          <ac:chgData name="Fabio Di Troia" userId="7de80edd88c2c9de" providerId="LiveId" clId="{E4449EF7-4032-4BEC-843C-59662F330382}" dt="2021-10-14T03:37:13.845" v="948"/>
          <ac:spMkLst>
            <pc:docMk/>
            <pc:sldMk cId="4240144803" sldId="348"/>
            <ac:spMk id="13" creationId="{AFA96FEF-B63A-4D02-9DDF-BF8EE8E31A4B}"/>
          </ac:spMkLst>
        </pc:spChg>
        <pc:spChg chg="add mod">
          <ac:chgData name="Fabio Di Troia" userId="7de80edd88c2c9de" providerId="LiveId" clId="{E4449EF7-4032-4BEC-843C-59662F330382}" dt="2021-10-14T03:37:46.941" v="959" actId="1076"/>
          <ac:spMkLst>
            <pc:docMk/>
            <pc:sldMk cId="4240144803" sldId="348"/>
            <ac:spMk id="15" creationId="{44DE46D0-6960-4FE1-BD9A-0CD4E74D8468}"/>
          </ac:spMkLst>
        </pc:spChg>
        <pc:spChg chg="add mod ord">
          <ac:chgData name="Fabio Di Troia" userId="7de80edd88c2c9de" providerId="LiveId" clId="{E4449EF7-4032-4BEC-843C-59662F330382}" dt="2021-10-19T02:41:33.266" v="5939" actId="166"/>
          <ac:spMkLst>
            <pc:docMk/>
            <pc:sldMk cId="4240144803" sldId="348"/>
            <ac:spMk id="16" creationId="{084E0DCC-1F45-4E28-814F-CBD95FFB2139}"/>
          </ac:spMkLst>
        </pc:spChg>
        <pc:spChg chg="add mod">
          <ac:chgData name="Fabio Di Troia" userId="7de80edd88c2c9de" providerId="LiveId" clId="{E4449EF7-4032-4BEC-843C-59662F330382}" dt="2021-10-14T03:39:58.379" v="1020" actId="1076"/>
          <ac:spMkLst>
            <pc:docMk/>
            <pc:sldMk cId="4240144803" sldId="348"/>
            <ac:spMk id="19" creationId="{0EE83A34-7E91-4ADB-8EE9-BF9314F8D8DE}"/>
          </ac:spMkLst>
        </pc:spChg>
        <pc:spChg chg="add mod">
          <ac:chgData name="Fabio Di Troia" userId="7de80edd88c2c9de" providerId="LiveId" clId="{E4449EF7-4032-4BEC-843C-59662F330382}" dt="2021-10-14T03:50:10.574" v="1144" actId="1076"/>
          <ac:spMkLst>
            <pc:docMk/>
            <pc:sldMk cId="4240144803" sldId="348"/>
            <ac:spMk id="21" creationId="{44EA48C8-10CB-4DEE-9959-38DE5C94163B}"/>
          </ac:spMkLst>
        </pc:spChg>
        <pc:picChg chg="add del mod">
          <ac:chgData name="Fabio Di Troia" userId="7de80edd88c2c9de" providerId="LiveId" clId="{E4449EF7-4032-4BEC-843C-59662F330382}" dt="2021-10-14T03:34:33.084" v="924" actId="478"/>
          <ac:picMkLst>
            <pc:docMk/>
            <pc:sldMk cId="4240144803" sldId="348"/>
            <ac:picMk id="6" creationId="{37EA39D6-F25D-42FA-80DE-4CE55DEA86D1}"/>
          </ac:picMkLst>
        </pc:picChg>
        <pc:picChg chg="add mod">
          <ac:chgData name="Fabio Di Troia" userId="7de80edd88c2c9de" providerId="LiveId" clId="{E4449EF7-4032-4BEC-843C-59662F330382}" dt="2021-10-14T03:47:12.798" v="1024" actId="1037"/>
          <ac:picMkLst>
            <pc:docMk/>
            <pc:sldMk cId="4240144803" sldId="348"/>
            <ac:picMk id="10" creationId="{21B7E5E7-2568-4BEB-AD41-6461705BF9C3}"/>
          </ac:picMkLst>
        </pc:picChg>
        <pc:picChg chg="add mod">
          <ac:chgData name="Fabio Di Troia" userId="7de80edd88c2c9de" providerId="LiveId" clId="{E4449EF7-4032-4BEC-843C-59662F330382}" dt="2021-10-14T03:35:32.370" v="933" actId="1076"/>
          <ac:picMkLst>
            <pc:docMk/>
            <pc:sldMk cId="4240144803" sldId="348"/>
            <ac:picMk id="12" creationId="{0EB88C3E-16BB-47F8-854A-36ED65AE408B}"/>
          </ac:picMkLst>
        </pc:picChg>
        <pc:picChg chg="add mod">
          <ac:chgData name="Fabio Di Troia" userId="7de80edd88c2c9de" providerId="LiveId" clId="{E4449EF7-4032-4BEC-843C-59662F330382}" dt="2021-10-14T03:39:38.072" v="989" actId="1076"/>
          <ac:picMkLst>
            <pc:docMk/>
            <pc:sldMk cId="4240144803" sldId="348"/>
            <ac:picMk id="18" creationId="{7CD8CF55-3AD9-4C03-B6F7-123538E5482F}"/>
          </ac:picMkLst>
        </pc:picChg>
      </pc:sldChg>
      <pc:sldChg chg="modSp mod modTransition">
        <pc:chgData name="Fabio Di Troia" userId="7de80edd88c2c9de" providerId="LiveId" clId="{E4449EF7-4032-4BEC-843C-59662F330382}" dt="2021-10-14T03:59:47.707" v="1302" actId="20577"/>
        <pc:sldMkLst>
          <pc:docMk/>
          <pc:sldMk cId="444037104" sldId="349"/>
        </pc:sldMkLst>
        <pc:spChg chg="mod">
          <ac:chgData name="Fabio Di Troia" userId="7de80edd88c2c9de" providerId="LiveId" clId="{E4449EF7-4032-4BEC-843C-59662F330382}" dt="2021-10-14T03:59:47.707" v="1302" actId="20577"/>
          <ac:spMkLst>
            <pc:docMk/>
            <pc:sldMk cId="444037104" sldId="349"/>
            <ac:spMk id="3" creationId="{EC847FA5-DE11-4BA5-9054-0C9C8BF51BA3}"/>
          </ac:spMkLst>
        </pc:spChg>
      </pc:sldChg>
      <pc:sldChg chg="modTransition">
        <pc:chgData name="Fabio Di Troia" userId="7de80edd88c2c9de" providerId="LiveId" clId="{E4449EF7-4032-4BEC-843C-59662F330382}" dt="2021-10-14T03:52:08.751" v="1166"/>
        <pc:sldMkLst>
          <pc:docMk/>
          <pc:sldMk cId="3146176290" sldId="351"/>
        </pc:sldMkLst>
      </pc:sldChg>
      <pc:sldChg chg="modSp mod modTransition modAnim">
        <pc:chgData name="Fabio Di Troia" userId="7de80edd88c2c9de" providerId="LiveId" clId="{E4449EF7-4032-4BEC-843C-59662F330382}" dt="2021-10-19T02:51:33.938" v="5955" actId="207"/>
        <pc:sldMkLst>
          <pc:docMk/>
          <pc:sldMk cId="2908481258" sldId="352"/>
        </pc:sldMkLst>
        <pc:spChg chg="mod">
          <ac:chgData name="Fabio Di Troia" userId="7de80edd88c2c9de" providerId="LiveId" clId="{E4449EF7-4032-4BEC-843C-59662F330382}" dt="2021-10-19T02:51:33.938" v="5955" actId="207"/>
          <ac:spMkLst>
            <pc:docMk/>
            <pc:sldMk cId="2908481258" sldId="352"/>
            <ac:spMk id="3" creationId="{491570E7-BD97-4D15-90D3-A502487D5276}"/>
          </ac:spMkLst>
        </pc:spChg>
      </pc:sldChg>
      <pc:sldChg chg="modSp mod modTransition modAnim">
        <pc:chgData name="Fabio Di Troia" userId="7de80edd88c2c9de" providerId="LiveId" clId="{E4449EF7-4032-4BEC-843C-59662F330382}" dt="2021-10-19T02:53:48.580" v="5960" actId="207"/>
        <pc:sldMkLst>
          <pc:docMk/>
          <pc:sldMk cId="697360123" sldId="353"/>
        </pc:sldMkLst>
        <pc:spChg chg="mod">
          <ac:chgData name="Fabio Di Troia" userId="7de80edd88c2c9de" providerId="LiveId" clId="{E4449EF7-4032-4BEC-843C-59662F330382}" dt="2021-10-19T02:53:48.580" v="5960" actId="207"/>
          <ac:spMkLst>
            <pc:docMk/>
            <pc:sldMk cId="697360123" sldId="353"/>
            <ac:spMk id="3" creationId="{491570E7-BD97-4D15-90D3-A502487D5276}"/>
          </ac:spMkLst>
        </pc:spChg>
      </pc:sldChg>
      <pc:sldChg chg="modTransition">
        <pc:chgData name="Fabio Di Troia" userId="7de80edd88c2c9de" providerId="LiveId" clId="{E4449EF7-4032-4BEC-843C-59662F330382}" dt="2021-10-14T04:00:37.985" v="1303"/>
        <pc:sldMkLst>
          <pc:docMk/>
          <pc:sldMk cId="3436622050" sldId="354"/>
        </pc:sldMkLst>
      </pc:sldChg>
      <pc:sldChg chg="addSp modSp mod modTransition">
        <pc:chgData name="Fabio Di Troia" userId="7de80edd88c2c9de" providerId="LiveId" clId="{E4449EF7-4032-4BEC-843C-59662F330382}" dt="2021-10-14T03:54:00.629" v="1272" actId="1076"/>
        <pc:sldMkLst>
          <pc:docMk/>
          <pc:sldMk cId="657328900" sldId="356"/>
        </pc:sldMkLst>
        <pc:spChg chg="add mod">
          <ac:chgData name="Fabio Di Troia" userId="7de80edd88c2c9de" providerId="LiveId" clId="{E4449EF7-4032-4BEC-843C-59662F330382}" dt="2021-10-14T03:54:00.629" v="1272" actId="1076"/>
          <ac:spMkLst>
            <pc:docMk/>
            <pc:sldMk cId="657328900" sldId="356"/>
            <ac:spMk id="3" creationId="{C68D17BB-B39C-43EF-A939-02879964D45F}"/>
          </ac:spMkLst>
        </pc:spChg>
      </pc:sldChg>
      <pc:sldChg chg="addSp delSp del mod">
        <pc:chgData name="Fabio Di Troia" userId="7de80edd88c2c9de" providerId="LiveId" clId="{E4449EF7-4032-4BEC-843C-59662F330382}" dt="2021-10-13T21:53:17.585" v="720" actId="47"/>
        <pc:sldMkLst>
          <pc:docMk/>
          <pc:sldMk cId="1670226671" sldId="360"/>
        </pc:sldMkLst>
        <pc:spChg chg="add del">
          <ac:chgData name="Fabio Di Troia" userId="7de80edd88c2c9de" providerId="LiveId" clId="{E4449EF7-4032-4BEC-843C-59662F330382}" dt="2021-10-13T21:32:50.755" v="64" actId="478"/>
          <ac:spMkLst>
            <pc:docMk/>
            <pc:sldMk cId="1670226671" sldId="360"/>
            <ac:spMk id="7" creationId="{53421338-2816-414D-9919-8BB072F65642}"/>
          </ac:spMkLst>
        </pc:spChg>
        <pc:picChg chg="add del">
          <ac:chgData name="Fabio Di Troia" userId="7de80edd88c2c9de" providerId="LiveId" clId="{E4449EF7-4032-4BEC-843C-59662F330382}" dt="2021-10-13T21:31:54.806" v="57" actId="478"/>
          <ac:picMkLst>
            <pc:docMk/>
            <pc:sldMk cId="1670226671" sldId="360"/>
            <ac:picMk id="6" creationId="{BE5A5293-CDE2-44EC-9967-281CD0E26C30}"/>
          </ac:picMkLst>
        </pc:picChg>
      </pc:sldChg>
      <pc:sldChg chg="delSp modSp mod">
        <pc:chgData name="Fabio Di Troia" userId="7de80edd88c2c9de" providerId="LiveId" clId="{E4449EF7-4032-4BEC-843C-59662F330382}" dt="2021-10-13T21:58:45.571" v="728" actId="20577"/>
        <pc:sldMkLst>
          <pc:docMk/>
          <pc:sldMk cId="4580899" sldId="361"/>
        </pc:sldMkLst>
        <pc:spChg chg="mod">
          <ac:chgData name="Fabio Di Troia" userId="7de80edd88c2c9de" providerId="LiveId" clId="{E4449EF7-4032-4BEC-843C-59662F330382}" dt="2021-10-13T21:58:45.571" v="728" actId="20577"/>
          <ac:spMkLst>
            <pc:docMk/>
            <pc:sldMk cId="4580899" sldId="361"/>
            <ac:spMk id="3" creationId="{CB3D9836-5553-4F9A-8CEE-0B6C35723356}"/>
          </ac:spMkLst>
        </pc:spChg>
        <pc:spChg chg="del">
          <ac:chgData name="Fabio Di Troia" userId="7de80edd88c2c9de" providerId="LiveId" clId="{E4449EF7-4032-4BEC-843C-59662F330382}" dt="2021-10-13T21:41:49.402" v="175" actId="478"/>
          <ac:spMkLst>
            <pc:docMk/>
            <pc:sldMk cId="4580899" sldId="361"/>
            <ac:spMk id="6" creationId="{ED445F0B-2B95-4BE3-92F9-2A570FBFB4EC}"/>
          </ac:spMkLst>
        </pc:spChg>
        <pc:picChg chg="del">
          <ac:chgData name="Fabio Di Troia" userId="7de80edd88c2c9de" providerId="LiveId" clId="{E4449EF7-4032-4BEC-843C-59662F330382}" dt="2021-10-13T21:41:48.020" v="174" actId="478"/>
          <ac:picMkLst>
            <pc:docMk/>
            <pc:sldMk cId="4580899" sldId="361"/>
            <ac:picMk id="5" creationId="{D58C5BE6-ABFA-4369-91A3-D3DA56570370}"/>
          </ac:picMkLst>
        </pc:picChg>
      </pc:sldChg>
      <pc:sldChg chg="modSp mod modNotesTx">
        <pc:chgData name="Fabio Di Troia" userId="7de80edd88c2c9de" providerId="LiveId" clId="{E4449EF7-4032-4BEC-843C-59662F330382}" dt="2021-10-19T02:58:57.782" v="5981" actId="6549"/>
        <pc:sldMkLst>
          <pc:docMk/>
          <pc:sldMk cId="3879011674" sldId="364"/>
        </pc:sldMkLst>
        <pc:spChg chg="mod">
          <ac:chgData name="Fabio Di Troia" userId="7de80edd88c2c9de" providerId="LiveId" clId="{E4449EF7-4032-4BEC-843C-59662F330382}" dt="2021-10-19T02:58:29.543" v="5979" actId="14"/>
          <ac:spMkLst>
            <pc:docMk/>
            <pc:sldMk cId="3879011674" sldId="364"/>
            <ac:spMk id="5" creationId="{DEABCDE0-0082-490C-A646-862B0F284D40}"/>
          </ac:spMkLst>
        </pc:spChg>
      </pc:sldChg>
      <pc:sldChg chg="modSp mod modAnim">
        <pc:chgData name="Fabio Di Troia" userId="7de80edd88c2c9de" providerId="LiveId" clId="{E4449EF7-4032-4BEC-843C-59662F330382}" dt="2021-10-19T03:00:50.243" v="5990" actId="207"/>
        <pc:sldMkLst>
          <pc:docMk/>
          <pc:sldMk cId="916458051" sldId="365"/>
        </pc:sldMkLst>
        <pc:spChg chg="mod">
          <ac:chgData name="Fabio Di Troia" userId="7de80edd88c2c9de" providerId="LiveId" clId="{E4449EF7-4032-4BEC-843C-59662F330382}" dt="2021-10-19T03:00:50.243" v="5990" actId="207"/>
          <ac:spMkLst>
            <pc:docMk/>
            <pc:sldMk cId="916458051" sldId="365"/>
            <ac:spMk id="5" creationId="{DEABCDE0-0082-490C-A646-862B0F284D40}"/>
          </ac:spMkLst>
        </pc:spChg>
      </pc:sldChg>
      <pc:sldChg chg="modSp mod modAnim">
        <pc:chgData name="Fabio Di Troia" userId="7de80edd88c2c9de" providerId="LiveId" clId="{E4449EF7-4032-4BEC-843C-59662F330382}" dt="2021-10-19T03:02:04.932" v="5999" actId="207"/>
        <pc:sldMkLst>
          <pc:docMk/>
          <pc:sldMk cId="3784050080" sldId="366"/>
        </pc:sldMkLst>
        <pc:spChg chg="mod">
          <ac:chgData name="Fabio Di Troia" userId="7de80edd88c2c9de" providerId="LiveId" clId="{E4449EF7-4032-4BEC-843C-59662F330382}" dt="2021-10-19T03:02:04.932" v="5999" actId="207"/>
          <ac:spMkLst>
            <pc:docMk/>
            <pc:sldMk cId="3784050080" sldId="366"/>
            <ac:spMk id="5" creationId="{DEABCDE0-0082-490C-A646-862B0F284D40}"/>
          </ac:spMkLst>
        </pc:spChg>
      </pc:sldChg>
      <pc:sldChg chg="modSp mod modAnim">
        <pc:chgData name="Fabio Di Troia" userId="7de80edd88c2c9de" providerId="LiveId" clId="{E4449EF7-4032-4BEC-843C-59662F330382}" dt="2021-10-19T03:05:29.485" v="6052" actId="114"/>
        <pc:sldMkLst>
          <pc:docMk/>
          <pc:sldMk cId="3048646148" sldId="367"/>
        </pc:sldMkLst>
        <pc:spChg chg="mod">
          <ac:chgData name="Fabio Di Troia" userId="7de80edd88c2c9de" providerId="LiveId" clId="{E4449EF7-4032-4BEC-843C-59662F330382}" dt="2021-10-19T03:05:29.485" v="6052" actId="114"/>
          <ac:spMkLst>
            <pc:docMk/>
            <pc:sldMk cId="3048646148" sldId="367"/>
            <ac:spMk id="5" creationId="{DEABCDE0-0082-490C-A646-862B0F284D40}"/>
          </ac:spMkLst>
        </pc:spChg>
      </pc:sldChg>
      <pc:sldChg chg="modSp mod">
        <pc:chgData name="Fabio Di Troia" userId="7de80edd88c2c9de" providerId="LiveId" clId="{E4449EF7-4032-4BEC-843C-59662F330382}" dt="2021-10-19T03:08:03.644" v="6069" actId="207"/>
        <pc:sldMkLst>
          <pc:docMk/>
          <pc:sldMk cId="3097798949" sldId="368"/>
        </pc:sldMkLst>
        <pc:spChg chg="mod">
          <ac:chgData name="Fabio Di Troia" userId="7de80edd88c2c9de" providerId="LiveId" clId="{E4449EF7-4032-4BEC-843C-59662F330382}" dt="2021-10-19T03:07:39.634" v="6066" actId="115"/>
          <ac:spMkLst>
            <pc:docMk/>
            <pc:sldMk cId="3097798949" sldId="368"/>
            <ac:spMk id="5" creationId="{DEABCDE0-0082-490C-A646-862B0F284D40}"/>
          </ac:spMkLst>
        </pc:spChg>
        <pc:spChg chg="mod">
          <ac:chgData name="Fabio Di Troia" userId="7de80edd88c2c9de" providerId="LiveId" clId="{E4449EF7-4032-4BEC-843C-59662F330382}" dt="2021-10-19T03:08:03.644" v="6069" actId="207"/>
          <ac:spMkLst>
            <pc:docMk/>
            <pc:sldMk cId="3097798949" sldId="368"/>
            <ac:spMk id="11" creationId="{61313604-584E-415C-A835-73BAC982902C}"/>
          </ac:spMkLst>
        </pc:spChg>
      </pc:sldChg>
      <pc:sldChg chg="delSp modSp mod">
        <pc:chgData name="Fabio Di Troia" userId="7de80edd88c2c9de" providerId="LiveId" clId="{E4449EF7-4032-4BEC-843C-59662F330382}" dt="2021-10-19T03:06:56.522" v="6061" actId="478"/>
        <pc:sldMkLst>
          <pc:docMk/>
          <pc:sldMk cId="3585128101" sldId="369"/>
        </pc:sldMkLst>
        <pc:spChg chg="del mod">
          <ac:chgData name="Fabio Di Troia" userId="7de80edd88c2c9de" providerId="LiveId" clId="{E4449EF7-4032-4BEC-843C-59662F330382}" dt="2021-10-19T03:06:50.052" v="6057" actId="478"/>
          <ac:spMkLst>
            <pc:docMk/>
            <pc:sldMk cId="3585128101" sldId="369"/>
            <ac:spMk id="8" creationId="{B1DF277C-163E-435D-94AE-4C1C609F8AD0}"/>
          </ac:spMkLst>
        </pc:spChg>
        <pc:cxnChg chg="del mod">
          <ac:chgData name="Fabio Di Troia" userId="7de80edd88c2c9de" providerId="LiveId" clId="{E4449EF7-4032-4BEC-843C-59662F330382}" dt="2021-10-19T03:06:56.522" v="6061" actId="478"/>
          <ac:cxnSpMkLst>
            <pc:docMk/>
            <pc:sldMk cId="3585128101" sldId="369"/>
            <ac:cxnSpMk id="10" creationId="{5AC86BDA-77D8-417D-BB75-029CDE612FDE}"/>
          </ac:cxnSpMkLst>
        </pc:cxnChg>
      </pc:sldChg>
      <pc:sldChg chg="modSp mod modAnim">
        <pc:chgData name="Fabio Di Troia" userId="7de80edd88c2c9de" providerId="LiveId" clId="{E4449EF7-4032-4BEC-843C-59662F330382}" dt="2021-10-19T03:02:29.278" v="6001"/>
        <pc:sldMkLst>
          <pc:docMk/>
          <pc:sldMk cId="1009968773" sldId="370"/>
        </pc:sldMkLst>
        <pc:spChg chg="mod">
          <ac:chgData name="Fabio Di Troia" userId="7de80edd88c2c9de" providerId="LiveId" clId="{E4449EF7-4032-4BEC-843C-59662F330382}" dt="2021-10-19T03:02:19.372" v="6000" actId="207"/>
          <ac:spMkLst>
            <pc:docMk/>
            <pc:sldMk cId="1009968773" sldId="370"/>
            <ac:spMk id="5" creationId="{DEABCDE0-0082-490C-A646-862B0F284D40}"/>
          </ac:spMkLst>
        </pc:spChg>
      </pc:sldChg>
      <pc:sldChg chg="modSp mod">
        <pc:chgData name="Fabio Di Troia" userId="7de80edd88c2c9de" providerId="LiveId" clId="{E4449EF7-4032-4BEC-843C-59662F330382}" dt="2021-10-19T03:03:33.772" v="6004" actId="207"/>
        <pc:sldMkLst>
          <pc:docMk/>
          <pc:sldMk cId="2804808120" sldId="372"/>
        </pc:sldMkLst>
        <pc:spChg chg="mod">
          <ac:chgData name="Fabio Di Troia" userId="7de80edd88c2c9de" providerId="LiveId" clId="{E4449EF7-4032-4BEC-843C-59662F330382}" dt="2021-10-19T03:03:33.772" v="6004" actId="207"/>
          <ac:spMkLst>
            <pc:docMk/>
            <pc:sldMk cId="2804808120" sldId="372"/>
            <ac:spMk id="9" creationId="{5381EE44-A54B-430B-8131-FDC63471D9F6}"/>
          </ac:spMkLst>
        </pc:spChg>
      </pc:sldChg>
      <pc:sldChg chg="modSp mod">
        <pc:chgData name="Fabio Di Troia" userId="7de80edd88c2c9de" providerId="LiveId" clId="{E4449EF7-4032-4BEC-843C-59662F330382}" dt="2021-10-19T03:03:17.966" v="6003" actId="207"/>
        <pc:sldMkLst>
          <pc:docMk/>
          <pc:sldMk cId="4184456561" sldId="373"/>
        </pc:sldMkLst>
        <pc:spChg chg="mod">
          <ac:chgData name="Fabio Di Troia" userId="7de80edd88c2c9de" providerId="LiveId" clId="{E4449EF7-4032-4BEC-843C-59662F330382}" dt="2021-10-19T03:03:17.966" v="6003" actId="207"/>
          <ac:spMkLst>
            <pc:docMk/>
            <pc:sldMk cId="4184456561" sldId="373"/>
            <ac:spMk id="3" creationId="{2D69CA67-3065-40B1-8B7D-05AD909822C5}"/>
          </ac:spMkLst>
        </pc:spChg>
      </pc:sldChg>
      <pc:sldChg chg="modSp mod">
        <pc:chgData name="Fabio Di Troia" userId="7de80edd88c2c9de" providerId="LiveId" clId="{E4449EF7-4032-4BEC-843C-59662F330382}" dt="2021-10-19T03:08:38.036" v="6075" actId="207"/>
        <pc:sldMkLst>
          <pc:docMk/>
          <pc:sldMk cId="2095258164" sldId="374"/>
        </pc:sldMkLst>
        <pc:spChg chg="mod">
          <ac:chgData name="Fabio Di Troia" userId="7de80edd88c2c9de" providerId="LiveId" clId="{E4449EF7-4032-4BEC-843C-59662F330382}" dt="2021-10-19T03:08:28.416" v="6073" actId="113"/>
          <ac:spMkLst>
            <pc:docMk/>
            <pc:sldMk cId="2095258164" sldId="374"/>
            <ac:spMk id="5" creationId="{DEABCDE0-0082-490C-A646-862B0F284D40}"/>
          </ac:spMkLst>
        </pc:spChg>
        <pc:spChg chg="mod">
          <ac:chgData name="Fabio Di Troia" userId="7de80edd88c2c9de" providerId="LiveId" clId="{E4449EF7-4032-4BEC-843C-59662F330382}" dt="2021-10-19T03:08:38.036" v="6075" actId="207"/>
          <ac:spMkLst>
            <pc:docMk/>
            <pc:sldMk cId="2095258164" sldId="374"/>
            <ac:spMk id="11" creationId="{61313604-584E-415C-A835-73BAC982902C}"/>
          </ac:spMkLst>
        </pc:spChg>
      </pc:sldChg>
      <pc:sldChg chg="modSp mod modTransition">
        <pc:chgData name="Fabio Di Troia" userId="7de80edd88c2c9de" providerId="LiveId" clId="{E4449EF7-4032-4BEC-843C-59662F330382}" dt="2021-10-18T23:28:42.876" v="5346"/>
        <pc:sldMkLst>
          <pc:docMk/>
          <pc:sldMk cId="3448270391" sldId="375"/>
        </pc:sldMkLst>
        <pc:spChg chg="mod">
          <ac:chgData name="Fabio Di Troia" userId="7de80edd88c2c9de" providerId="LiveId" clId="{E4449EF7-4032-4BEC-843C-59662F330382}" dt="2021-10-16T21:33:58.303" v="2099" actId="1076"/>
          <ac:spMkLst>
            <pc:docMk/>
            <pc:sldMk cId="3448270391" sldId="375"/>
            <ac:spMk id="3" creationId="{FE53C4EC-0B3D-4183-AFA5-9229D334CD39}"/>
          </ac:spMkLst>
        </pc:spChg>
      </pc:sldChg>
      <pc:sldChg chg="modTransition">
        <pc:chgData name="Fabio Di Troia" userId="7de80edd88c2c9de" providerId="LiveId" clId="{E4449EF7-4032-4BEC-843C-59662F330382}" dt="2021-10-14T04:00:37.985" v="1303"/>
        <pc:sldMkLst>
          <pc:docMk/>
          <pc:sldMk cId="147882731" sldId="377"/>
        </pc:sldMkLst>
      </pc:sldChg>
      <pc:sldChg chg="addSp delSp modSp mod modTransition setBg modClrScheme chgLayout">
        <pc:chgData name="Fabio Di Troia" userId="7de80edd88c2c9de" providerId="LiveId" clId="{E4449EF7-4032-4BEC-843C-59662F330382}" dt="2021-10-18T23:17:43.609" v="5263"/>
        <pc:sldMkLst>
          <pc:docMk/>
          <pc:sldMk cId="3931070600" sldId="379"/>
        </pc:sldMkLst>
        <pc:spChg chg="add mo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2" creationId="{B532E937-5B61-47CA-8F5D-260F292DB7F9}"/>
          </ac:spMkLst>
        </pc:spChg>
        <pc:spChg chg="add mo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3" creationId="{5BF54D50-2BC9-44D2-BFFC-4790E2C6B999}"/>
          </ac:spMkLst>
        </pc:spChg>
        <pc:spChg chg="add del">
          <ac:chgData name="Fabio Di Troia" userId="7de80edd88c2c9de" providerId="LiveId" clId="{E4449EF7-4032-4BEC-843C-59662F330382}" dt="2021-10-15T04:22:28.174" v="1371" actId="26606"/>
          <ac:spMkLst>
            <pc:docMk/>
            <pc:sldMk cId="3931070600" sldId="379"/>
            <ac:spMk id="5" creationId="{27250CB5-9DDC-48C3-9D2D-C15BFFF4F33D}"/>
          </ac:spMkLst>
        </pc:spChg>
        <pc:spChg chg="add del">
          <ac:chgData name="Fabio Di Troia" userId="7de80edd88c2c9de" providerId="LiveId" clId="{E4449EF7-4032-4BEC-843C-59662F330382}" dt="2021-10-15T04:22:28.174" v="1371" actId="26606"/>
          <ac:spMkLst>
            <pc:docMk/>
            <pc:sldMk cId="3931070600" sldId="379"/>
            <ac:spMk id="6" creationId="{C38FEF35-B9B3-413E-A8C4-9FF5A15A4E73}"/>
          </ac:spMkLst>
        </pc:spChg>
        <pc:spChg chg="add del">
          <ac:chgData name="Fabio Di Troia" userId="7de80edd88c2c9de" providerId="LiveId" clId="{E4449EF7-4032-4BEC-843C-59662F330382}" dt="2021-10-15T04:22:28.174" v="1371" actId="26606"/>
          <ac:spMkLst>
            <pc:docMk/>
            <pc:sldMk cId="3931070600" sldId="379"/>
            <ac:spMk id="7" creationId="{A7ECB318-89A9-43A0-BC79-4B763473F8B3}"/>
          </ac:spMkLst>
        </pc:spChg>
        <pc:spChg chg="add del">
          <ac:chgData name="Fabio Di Troia" userId="7de80edd88c2c9de" providerId="LiveId" clId="{E4449EF7-4032-4BEC-843C-59662F330382}" dt="2021-10-15T04:22:22.048" v="1367" actId="26606"/>
          <ac:spMkLst>
            <pc:docMk/>
            <pc:sldMk cId="3931070600" sldId="379"/>
            <ac:spMk id="8" creationId="{F4155C20-3F0E-4576-8A0B-C345B62312DA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9" creationId="{D5189306-04D9-4982-9EBE-938B344A1113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11" creationId="{102C4642-2AB4-49A1-89D9-3E5C01E99D58}"/>
          </ac:spMkLst>
        </pc:spChg>
        <pc:spChg chg="add del">
          <ac:chgData name="Fabio Di Troia" userId="7de80edd88c2c9de" providerId="LiveId" clId="{E4449EF7-4032-4BEC-843C-59662F330382}" dt="2021-10-15T04:22:22.048" v="1367" actId="26606"/>
          <ac:spMkLst>
            <pc:docMk/>
            <pc:sldMk cId="3931070600" sldId="379"/>
            <ac:spMk id="12" creationId="{0BAEB82B-9A6B-4982-B56B-7529C6EA9A95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13" creationId="{82EAAEF9-78E9-4B67-93B4-CD09F7570300}"/>
          </ac:spMkLst>
        </pc:spChg>
        <pc:spChg chg="add del">
          <ac:chgData name="Fabio Di Troia" userId="7de80edd88c2c9de" providerId="LiveId" clId="{E4449EF7-4032-4BEC-843C-59662F330382}" dt="2021-10-15T04:22:22.048" v="1367" actId="26606"/>
          <ac:spMkLst>
            <pc:docMk/>
            <pc:sldMk cId="3931070600" sldId="379"/>
            <ac:spMk id="14" creationId="{FC71CE45-EECF-4555-AD4B-1B3D0D5D1540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15" creationId="{2CE23D09-8BA3-4FEE-892D-ACE847DC085D}"/>
          </ac:spMkLst>
        </pc:spChg>
        <pc:spChg chg="add del">
          <ac:chgData name="Fabio Di Troia" userId="7de80edd88c2c9de" providerId="LiveId" clId="{E4449EF7-4032-4BEC-843C-59662F330382}" dt="2021-10-15T04:22:22.048" v="1367" actId="26606"/>
          <ac:spMkLst>
            <pc:docMk/>
            <pc:sldMk cId="3931070600" sldId="379"/>
            <ac:spMk id="16" creationId="{53AA89D1-0C70-46BB-8E35-5722A4B18A78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17" creationId="{5707F116-8EC0-4822-9067-186AC8C96EB8}"/>
          </ac:spMkLst>
        </pc:spChg>
        <pc:spChg chg="add del">
          <ac:chgData name="Fabio Di Troia" userId="7de80edd88c2c9de" providerId="LiveId" clId="{E4449EF7-4032-4BEC-843C-59662F330382}" dt="2021-10-15T04:22:24.417" v="1369" actId="26606"/>
          <ac:spMkLst>
            <pc:docMk/>
            <pc:sldMk cId="3931070600" sldId="379"/>
            <ac:spMk id="18" creationId="{C3896A03-3945-419A-B66B-4EE266EDD152}"/>
          </ac:spMkLst>
        </pc:spChg>
        <pc:spChg chg="add del">
          <ac:chgData name="Fabio Di Troia" userId="7de80edd88c2c9de" providerId="LiveId" clId="{E4449EF7-4032-4BEC-843C-59662F330382}" dt="2021-10-15T04:22:24.417" v="1369" actId="26606"/>
          <ac:spMkLst>
            <pc:docMk/>
            <pc:sldMk cId="3931070600" sldId="379"/>
            <ac:spMk id="19" creationId="{B34F5AD2-EDBD-4BBD-A55C-EAFFD0C7097A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20" creationId="{41ACE746-85D5-45EE-8944-61B542B392FC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21" creationId="{6BFBE7AA-40DE-4FE5-B385-5CA874501B05}"/>
          </ac:spMkLst>
        </pc:spChg>
        <pc:spChg chg="add del">
          <ac:chgData name="Fabio Di Troia" userId="7de80edd88c2c9de" providerId="LiveId" clId="{E4449EF7-4032-4BEC-843C-59662F330382}" dt="2021-10-15T04:22:29.813" v="1373" actId="26606"/>
          <ac:spMkLst>
            <pc:docMk/>
            <pc:sldMk cId="3931070600" sldId="379"/>
            <ac:spMk id="22" creationId="{00BB3E03-CC38-4FA6-9A99-701C62D05A5B}"/>
          </ac:spMkLst>
        </pc:spChg>
        <pc:spChg chg="add del">
          <ac:chgData name="Fabio Di Troia" userId="7de80edd88c2c9de" providerId="LiveId" clId="{E4449EF7-4032-4BEC-843C-59662F330382}" dt="2021-10-15T04:22:31.596" v="1375" actId="26606"/>
          <ac:spMkLst>
            <pc:docMk/>
            <pc:sldMk cId="3931070600" sldId="379"/>
            <ac:spMk id="24" creationId="{4D24BFD5-D814-402B-B6C4-EEF6AE14B0F2}"/>
          </ac:spMkLst>
        </pc:spChg>
        <pc:spChg chg="add del">
          <ac:chgData name="Fabio Di Troia" userId="7de80edd88c2c9de" providerId="LiveId" clId="{E4449EF7-4032-4BEC-843C-59662F330382}" dt="2021-10-15T04:22:31.596" v="1375" actId="26606"/>
          <ac:spMkLst>
            <pc:docMk/>
            <pc:sldMk cId="3931070600" sldId="379"/>
            <ac:spMk id="25" creationId="{36FED7E8-9A97-475F-9FA4-113410D4433B}"/>
          </ac:spMkLst>
        </pc:spChg>
        <pc:spChg chg="add del">
          <ac:chgData name="Fabio Di Troia" userId="7de80edd88c2c9de" providerId="LiveId" clId="{E4449EF7-4032-4BEC-843C-59662F330382}" dt="2021-10-15T04:22:31.596" v="1375" actId="26606"/>
          <ac:spMkLst>
            <pc:docMk/>
            <pc:sldMk cId="3931070600" sldId="379"/>
            <ac:spMk id="26" creationId="{2A39B854-4B6C-4F7F-A602-6F97770CED70}"/>
          </ac:spMkLst>
        </pc:spChg>
        <pc:spChg chg="ad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37" creationId="{14FB2BD5-6AAB-46F7-A8D1-665DAE973096}"/>
          </ac:spMkLst>
        </pc:spChg>
        <pc:spChg chg="ad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38" creationId="{A5271697-90F1-4A23-8EF2-0179F2EAFACB}"/>
          </ac:spMkLst>
        </pc:spChg>
        <pc:spChg chg="ad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39" creationId="{D9F5512A-48E1-4C07-B75E-3CCC517B6804}"/>
          </ac:spMkLst>
        </pc:spChg>
        <pc:spChg chg="add">
          <ac:chgData name="Fabio Di Troia" userId="7de80edd88c2c9de" providerId="LiveId" clId="{E4449EF7-4032-4BEC-843C-59662F330382}" dt="2021-10-15T04:22:31.606" v="1376" actId="26606"/>
          <ac:spMkLst>
            <pc:docMk/>
            <pc:sldMk cId="3931070600" sldId="379"/>
            <ac:spMk id="40" creationId="{B429BAE5-B200-4FC0-BBC1-8D7C57D1D9F4}"/>
          </ac:spMkLst>
        </pc:spChg>
        <pc:grpChg chg="add">
          <ac:chgData name="Fabio Di Troia" userId="7de80edd88c2c9de" providerId="LiveId" clId="{E4449EF7-4032-4BEC-843C-59662F330382}" dt="2021-10-15T04:22:31.606" v="1376" actId="26606"/>
          <ac:grpSpMkLst>
            <pc:docMk/>
            <pc:sldMk cId="3931070600" sldId="379"/>
            <ac:grpSpMk id="41" creationId="{31D279A5-A726-4EB1-8C82-5DCAD72061E9}"/>
          </ac:grpSpMkLst>
        </pc:grpChg>
        <pc:cxnChg chg="add del">
          <ac:chgData name="Fabio Di Troia" userId="7de80edd88c2c9de" providerId="LiveId" clId="{E4449EF7-4032-4BEC-843C-59662F330382}" dt="2021-10-15T04:22:22.048" v="1367" actId="26606"/>
          <ac:cxnSpMkLst>
            <pc:docMk/>
            <pc:sldMk cId="3931070600" sldId="379"/>
            <ac:cxnSpMk id="10" creationId="{56020367-4FD5-4596-8E10-C5F095CD8DBF}"/>
          </ac:cxnSpMkLst>
        </pc:cxnChg>
      </pc:sldChg>
      <pc:sldChg chg="addSp delSp modSp add mod">
        <pc:chgData name="Fabio Di Troia" userId="7de80edd88c2c9de" providerId="LiveId" clId="{E4449EF7-4032-4BEC-843C-59662F330382}" dt="2021-10-13T21:33:14.354" v="72" actId="1076"/>
        <pc:sldMkLst>
          <pc:docMk/>
          <pc:sldMk cId="817156459" sldId="381"/>
        </pc:sldMkLst>
        <pc:spChg chg="del">
          <ac:chgData name="Fabio Di Troia" userId="7de80edd88c2c9de" providerId="LiveId" clId="{E4449EF7-4032-4BEC-843C-59662F330382}" dt="2021-10-13T21:28:52.262" v="4" actId="478"/>
          <ac:spMkLst>
            <pc:docMk/>
            <pc:sldMk cId="817156459" sldId="381"/>
            <ac:spMk id="3" creationId="{CB3D9836-5553-4F9A-8CEE-0B6C35723356}"/>
          </ac:spMkLst>
        </pc:spChg>
        <pc:spChg chg="del">
          <ac:chgData name="Fabio Di Troia" userId="7de80edd88c2c9de" providerId="LiveId" clId="{E4449EF7-4032-4BEC-843C-59662F330382}" dt="2021-10-13T21:28:54.798" v="6" actId="478"/>
          <ac:spMkLst>
            <pc:docMk/>
            <pc:sldMk cId="817156459" sldId="381"/>
            <ac:spMk id="7" creationId="{53421338-2816-414D-9919-8BB072F65642}"/>
          </ac:spMkLst>
        </pc:spChg>
        <pc:spChg chg="add del mod">
          <ac:chgData name="Fabio Di Troia" userId="7de80edd88c2c9de" providerId="LiveId" clId="{E4449EF7-4032-4BEC-843C-59662F330382}" dt="2021-10-13T21:28:53.426" v="5" actId="478"/>
          <ac:spMkLst>
            <pc:docMk/>
            <pc:sldMk cId="817156459" sldId="381"/>
            <ac:spMk id="9" creationId="{F4A6A5D5-C708-44A4-8C4B-42F8E7155705}"/>
          </ac:spMkLst>
        </pc:spChg>
        <pc:spChg chg="add del mod">
          <ac:chgData name="Fabio Di Troia" userId="7de80edd88c2c9de" providerId="LiveId" clId="{E4449EF7-4032-4BEC-843C-59662F330382}" dt="2021-10-13T21:33:07.234" v="68" actId="478"/>
          <ac:spMkLst>
            <pc:docMk/>
            <pc:sldMk cId="817156459" sldId="381"/>
            <ac:spMk id="15" creationId="{2546C9A2-AB17-4B6E-B758-35FA363D43D2}"/>
          </ac:spMkLst>
        </pc:spChg>
        <pc:spChg chg="add mod">
          <ac:chgData name="Fabio Di Troia" userId="7de80edd88c2c9de" providerId="LiveId" clId="{E4449EF7-4032-4BEC-843C-59662F330382}" dt="2021-10-13T21:33:14.354" v="72" actId="1076"/>
          <ac:spMkLst>
            <pc:docMk/>
            <pc:sldMk cId="817156459" sldId="381"/>
            <ac:spMk id="16" creationId="{B3EABFA0-B6FA-4B23-A158-2D89280A85C1}"/>
          </ac:spMkLst>
        </pc:spChg>
        <pc:picChg chg="add del">
          <ac:chgData name="Fabio Di Troia" userId="7de80edd88c2c9de" providerId="LiveId" clId="{E4449EF7-4032-4BEC-843C-59662F330382}" dt="2021-10-13T21:28:50.445" v="3" actId="478"/>
          <ac:picMkLst>
            <pc:docMk/>
            <pc:sldMk cId="817156459" sldId="381"/>
            <ac:picMk id="5" creationId="{E5851CCE-DC06-4857-911E-7CAC3A42A119}"/>
          </ac:picMkLst>
        </pc:picChg>
        <pc:picChg chg="del">
          <ac:chgData name="Fabio Di Troia" userId="7de80edd88c2c9de" providerId="LiveId" clId="{E4449EF7-4032-4BEC-843C-59662F330382}" dt="2021-10-13T21:28:49.207" v="1" actId="478"/>
          <ac:picMkLst>
            <pc:docMk/>
            <pc:sldMk cId="817156459" sldId="381"/>
            <ac:picMk id="6" creationId="{BE5A5293-CDE2-44EC-9967-281CD0E26C30}"/>
          </ac:picMkLst>
        </pc:picChg>
        <pc:picChg chg="add">
          <ac:chgData name="Fabio Di Troia" userId="7de80edd88c2c9de" providerId="LiveId" clId="{E4449EF7-4032-4BEC-843C-59662F330382}" dt="2021-10-13T21:28:55.228" v="7" actId="22"/>
          <ac:picMkLst>
            <pc:docMk/>
            <pc:sldMk cId="817156459" sldId="381"/>
            <ac:picMk id="11" creationId="{971A4517-A9CF-4722-9851-6AA55C79C60A}"/>
          </ac:picMkLst>
        </pc:picChg>
        <pc:picChg chg="add del">
          <ac:chgData name="Fabio Di Troia" userId="7de80edd88c2c9de" providerId="LiveId" clId="{E4449EF7-4032-4BEC-843C-59662F330382}" dt="2021-10-13T21:29:18.129" v="9" actId="22"/>
          <ac:picMkLst>
            <pc:docMk/>
            <pc:sldMk cId="817156459" sldId="381"/>
            <ac:picMk id="13" creationId="{3D6C4570-E290-45C0-8711-B643DFEC32AF}"/>
          </ac:picMkLst>
        </pc:picChg>
      </pc:sldChg>
      <pc:sldChg chg="addSp delSp modSp add mod modTransition modAnim">
        <pc:chgData name="Fabio Di Troia" userId="7de80edd88c2c9de" providerId="LiveId" clId="{E4449EF7-4032-4BEC-843C-59662F330382}" dt="2021-10-13T21:55:00.192" v="721"/>
        <pc:sldMkLst>
          <pc:docMk/>
          <pc:sldMk cId="2224841370" sldId="382"/>
        </pc:sldMkLst>
        <pc:spChg chg="add mod">
          <ac:chgData name="Fabio Di Troia" userId="7de80edd88c2c9de" providerId="LiveId" clId="{E4449EF7-4032-4BEC-843C-59662F330382}" dt="2021-10-13T21:36:58.530" v="121" actId="1038"/>
          <ac:spMkLst>
            <pc:docMk/>
            <pc:sldMk cId="2224841370" sldId="382"/>
            <ac:spMk id="12" creationId="{48446388-2D82-415A-B3DB-52D9F0C883C0}"/>
          </ac:spMkLst>
        </pc:spChg>
        <pc:spChg chg="add mod">
          <ac:chgData name="Fabio Di Troia" userId="7de80edd88c2c9de" providerId="LiveId" clId="{E4449EF7-4032-4BEC-843C-59662F330382}" dt="2021-10-13T21:38:09.533" v="140" actId="14100"/>
          <ac:spMkLst>
            <pc:docMk/>
            <pc:sldMk cId="2224841370" sldId="382"/>
            <ac:spMk id="13" creationId="{139CEA35-5DDE-4B3A-9066-9B8D8A7330F9}"/>
          </ac:spMkLst>
        </pc:spChg>
        <pc:picChg chg="add del">
          <ac:chgData name="Fabio Di Troia" userId="7de80edd88c2c9de" providerId="LiveId" clId="{E4449EF7-4032-4BEC-843C-59662F330382}" dt="2021-10-13T21:29:25.990" v="15" actId="478"/>
          <ac:picMkLst>
            <pc:docMk/>
            <pc:sldMk cId="2224841370" sldId="382"/>
            <ac:picMk id="4" creationId="{5C329DBE-89CA-4AE4-915F-3D3FB3137D7F}"/>
          </ac:picMkLst>
        </pc:picChg>
        <pc:picChg chg="add del">
          <ac:chgData name="Fabio Di Troia" userId="7de80edd88c2c9de" providerId="LiveId" clId="{E4449EF7-4032-4BEC-843C-59662F330382}" dt="2021-10-13T21:29:24.804" v="14" actId="478"/>
          <ac:picMkLst>
            <pc:docMk/>
            <pc:sldMk cId="2224841370" sldId="382"/>
            <ac:picMk id="6" creationId="{A75D11B7-0944-47AE-95D3-30755CD8CEDF}"/>
          </ac:picMkLst>
        </pc:picChg>
        <pc:picChg chg="add mod">
          <ac:chgData name="Fabio Di Troia" userId="7de80edd88c2c9de" providerId="LiveId" clId="{E4449EF7-4032-4BEC-843C-59662F330382}" dt="2021-10-13T21:51:36.008" v="673" actId="1037"/>
          <ac:picMkLst>
            <pc:docMk/>
            <pc:sldMk cId="2224841370" sldId="382"/>
            <ac:picMk id="8" creationId="{F60E3FE2-A47D-42AC-8420-08974A71E343}"/>
          </ac:picMkLst>
        </pc:picChg>
        <pc:picChg chg="del">
          <ac:chgData name="Fabio Di Troia" userId="7de80edd88c2c9de" providerId="LiveId" clId="{E4449EF7-4032-4BEC-843C-59662F330382}" dt="2021-10-13T21:29:21.271" v="11" actId="478"/>
          <ac:picMkLst>
            <pc:docMk/>
            <pc:sldMk cId="2224841370" sldId="382"/>
            <ac:picMk id="11" creationId="{971A4517-A9CF-4722-9851-6AA55C79C60A}"/>
          </ac:picMkLst>
        </pc:picChg>
        <pc:cxnChg chg="add mod">
          <ac:chgData name="Fabio Di Troia" userId="7de80edd88c2c9de" providerId="LiveId" clId="{E4449EF7-4032-4BEC-843C-59662F330382}" dt="2021-10-13T21:36:36.833" v="113" actId="1582"/>
          <ac:cxnSpMkLst>
            <pc:docMk/>
            <pc:sldMk cId="2224841370" sldId="382"/>
            <ac:cxnSpMk id="14" creationId="{A3764F13-13D8-4720-8D2C-3EC322894FA3}"/>
          </ac:cxnSpMkLst>
        </pc:cxnChg>
        <pc:cxnChg chg="add mod">
          <ac:chgData name="Fabio Di Troia" userId="7de80edd88c2c9de" providerId="LiveId" clId="{E4449EF7-4032-4BEC-843C-59662F330382}" dt="2021-10-13T21:36:36.833" v="113" actId="1582"/>
          <ac:cxnSpMkLst>
            <pc:docMk/>
            <pc:sldMk cId="2224841370" sldId="382"/>
            <ac:cxnSpMk id="15" creationId="{B289BEFC-E621-4F93-9A33-39FC1C90A8FC}"/>
          </ac:cxnSpMkLst>
        </pc:cxnChg>
        <pc:cxnChg chg="add mod">
          <ac:chgData name="Fabio Di Troia" userId="7de80edd88c2c9de" providerId="LiveId" clId="{E4449EF7-4032-4BEC-843C-59662F330382}" dt="2021-10-13T21:37:00.769" v="122" actId="14100"/>
          <ac:cxnSpMkLst>
            <pc:docMk/>
            <pc:sldMk cId="2224841370" sldId="382"/>
            <ac:cxnSpMk id="16" creationId="{488E2D9C-B1CC-405B-8C1A-023B5A0EF2AB}"/>
          </ac:cxnSpMkLst>
        </pc:cxnChg>
      </pc:sldChg>
      <pc:sldChg chg="addSp delSp modSp add mod modTransition">
        <pc:chgData name="Fabio Di Troia" userId="7de80edd88c2c9de" providerId="LiveId" clId="{E4449EF7-4032-4BEC-843C-59662F330382}" dt="2021-10-13T21:56:27.373" v="722"/>
        <pc:sldMkLst>
          <pc:docMk/>
          <pc:sldMk cId="2755880353" sldId="383"/>
        </pc:sldMkLst>
        <pc:spChg chg="add del mod">
          <ac:chgData name="Fabio Di Troia" userId="7de80edd88c2c9de" providerId="LiveId" clId="{E4449EF7-4032-4BEC-843C-59662F330382}" dt="2021-10-13T21:35:05.680" v="90" actId="21"/>
          <ac:spMkLst>
            <pc:docMk/>
            <pc:sldMk cId="2755880353" sldId="383"/>
            <ac:spMk id="7" creationId="{23CC408B-ED41-41C2-84AA-6461FB49D090}"/>
          </ac:spMkLst>
        </pc:spChg>
        <pc:spChg chg="add del">
          <ac:chgData name="Fabio Di Troia" userId="7de80edd88c2c9de" providerId="LiveId" clId="{E4449EF7-4032-4BEC-843C-59662F330382}" dt="2021-10-13T21:37:29.459" v="128" actId="22"/>
          <ac:spMkLst>
            <pc:docMk/>
            <pc:sldMk cId="2755880353" sldId="383"/>
            <ac:spMk id="10" creationId="{4B024B8D-C2AA-4353-8ED3-B1A0D0A81A3F}"/>
          </ac:spMkLst>
        </pc:spChg>
        <pc:spChg chg="add mod">
          <ac:chgData name="Fabio Di Troia" userId="7de80edd88c2c9de" providerId="LiveId" clId="{E4449EF7-4032-4BEC-843C-59662F330382}" dt="2021-10-13T21:38:50.796" v="148" actId="1076"/>
          <ac:spMkLst>
            <pc:docMk/>
            <pc:sldMk cId="2755880353" sldId="383"/>
            <ac:spMk id="12" creationId="{1207CE38-6CB2-4476-BD71-BA89A9B56D5A}"/>
          </ac:spMkLst>
        </pc:spChg>
        <pc:picChg chg="add mod">
          <ac:chgData name="Fabio Di Troia" userId="7de80edd88c2c9de" providerId="LiveId" clId="{E4449EF7-4032-4BEC-843C-59662F330382}" dt="2021-10-13T21:52:06.724" v="679" actId="1038"/>
          <ac:picMkLst>
            <pc:docMk/>
            <pc:sldMk cId="2755880353" sldId="383"/>
            <ac:picMk id="4" creationId="{23B7B9FE-7314-43CC-A577-BFC703CC7F2C}"/>
          </ac:picMkLst>
        </pc:picChg>
        <pc:picChg chg="del">
          <ac:chgData name="Fabio Di Troia" userId="7de80edd88c2c9de" providerId="LiveId" clId="{E4449EF7-4032-4BEC-843C-59662F330382}" dt="2021-10-13T21:29:53.492" v="18" actId="478"/>
          <ac:picMkLst>
            <pc:docMk/>
            <pc:sldMk cId="2755880353" sldId="383"/>
            <ac:picMk id="8" creationId="{F60E3FE2-A47D-42AC-8420-08974A71E343}"/>
          </ac:picMkLst>
        </pc:picChg>
        <pc:cxnChg chg="add del mod">
          <ac:chgData name="Fabio Di Troia" userId="7de80edd88c2c9de" providerId="LiveId" clId="{E4449EF7-4032-4BEC-843C-59662F330382}" dt="2021-10-13T21:37:25.212" v="126"/>
          <ac:cxnSpMkLst>
            <pc:docMk/>
            <pc:sldMk cId="2755880353" sldId="383"/>
            <ac:cxnSpMk id="9" creationId="{595448B8-BECF-4A9D-BB40-BC7FE4D45049}"/>
          </ac:cxnSpMkLst>
        </pc:cxnChg>
      </pc:sldChg>
      <pc:sldChg chg="addSp delSp modSp add mod modTransition">
        <pc:chgData name="Fabio Di Troia" userId="7de80edd88c2c9de" providerId="LiveId" clId="{E4449EF7-4032-4BEC-843C-59662F330382}" dt="2021-10-13T21:56:29.685" v="723"/>
        <pc:sldMkLst>
          <pc:docMk/>
          <pc:sldMk cId="1924873532" sldId="384"/>
        </pc:sldMkLst>
        <pc:spChg chg="add del mod">
          <ac:chgData name="Fabio Di Troia" userId="7de80edd88c2c9de" providerId="LiveId" clId="{E4449EF7-4032-4BEC-843C-59662F330382}" dt="2021-10-13T21:40:56.560" v="171" actId="21"/>
          <ac:spMkLst>
            <pc:docMk/>
            <pc:sldMk cId="1924873532" sldId="384"/>
            <ac:spMk id="7" creationId="{FA36B796-DF8B-411D-B61B-286780B6D5A4}"/>
          </ac:spMkLst>
        </pc:spChg>
        <pc:picChg chg="del">
          <ac:chgData name="Fabio Di Troia" userId="7de80edd88c2c9de" providerId="LiveId" clId="{E4449EF7-4032-4BEC-843C-59662F330382}" dt="2021-10-13T21:30:16.924" v="21" actId="478"/>
          <ac:picMkLst>
            <pc:docMk/>
            <pc:sldMk cId="1924873532" sldId="384"/>
            <ac:picMk id="4" creationId="{23B7B9FE-7314-43CC-A577-BFC703CC7F2C}"/>
          </ac:picMkLst>
        </pc:picChg>
        <pc:picChg chg="add mod">
          <ac:chgData name="Fabio Di Troia" userId="7de80edd88c2c9de" providerId="LiveId" clId="{E4449EF7-4032-4BEC-843C-59662F330382}" dt="2021-10-13T21:31:25.285" v="50" actId="1036"/>
          <ac:picMkLst>
            <pc:docMk/>
            <pc:sldMk cId="1924873532" sldId="384"/>
            <ac:picMk id="5" creationId="{7778880C-85B7-4AAE-B3BD-D5423B2F8766}"/>
          </ac:picMkLst>
        </pc:picChg>
      </pc:sldChg>
      <pc:sldChg chg="addSp delSp modSp add mod modTransition">
        <pc:chgData name="Fabio Di Troia" userId="7de80edd88c2c9de" providerId="LiveId" clId="{E4449EF7-4032-4BEC-843C-59662F330382}" dt="2021-10-13T21:57:20.919" v="726" actId="1035"/>
        <pc:sldMkLst>
          <pc:docMk/>
          <pc:sldMk cId="1134566907" sldId="385"/>
        </pc:sldMkLst>
        <pc:spChg chg="add mod">
          <ac:chgData name="Fabio Di Troia" userId="7de80edd88c2c9de" providerId="LiveId" clId="{E4449EF7-4032-4BEC-843C-59662F330382}" dt="2021-10-13T21:41:02.856" v="173" actId="1076"/>
          <ac:spMkLst>
            <pc:docMk/>
            <pc:sldMk cId="1134566907" sldId="385"/>
            <ac:spMk id="6" creationId="{F9F579B0-B186-4E43-A379-1EB8CB0BD408}"/>
          </ac:spMkLst>
        </pc:spChg>
        <pc:picChg chg="add mod">
          <ac:chgData name="Fabio Di Troia" userId="7de80edd88c2c9de" providerId="LiveId" clId="{E4449EF7-4032-4BEC-843C-59662F330382}" dt="2021-10-13T21:57:20.919" v="726" actId="1035"/>
          <ac:picMkLst>
            <pc:docMk/>
            <pc:sldMk cId="1134566907" sldId="385"/>
            <ac:picMk id="4" creationId="{A5CE296A-FA9A-45E5-BC12-1454976B582D}"/>
          </ac:picMkLst>
        </pc:picChg>
        <pc:picChg chg="del">
          <ac:chgData name="Fabio Di Troia" userId="7de80edd88c2c9de" providerId="LiveId" clId="{E4449EF7-4032-4BEC-843C-59662F330382}" dt="2021-10-13T21:30:36.250" v="24" actId="478"/>
          <ac:picMkLst>
            <pc:docMk/>
            <pc:sldMk cId="1134566907" sldId="385"/>
            <ac:picMk id="5" creationId="{7778880C-85B7-4AAE-B3BD-D5423B2F8766}"/>
          </ac:picMkLst>
        </pc:picChg>
      </pc:sldChg>
      <pc:sldChg chg="addSp delSp modSp add del mod">
        <pc:chgData name="Fabio Di Troia" userId="7de80edd88c2c9de" providerId="LiveId" clId="{E4449EF7-4032-4BEC-843C-59662F330382}" dt="2021-10-13T21:33:45.065" v="75" actId="47"/>
        <pc:sldMkLst>
          <pc:docMk/>
          <pc:sldMk cId="392666905" sldId="386"/>
        </pc:sldMkLst>
        <pc:spChg chg="del">
          <ac:chgData name="Fabio Di Troia" userId="7de80edd88c2c9de" providerId="LiveId" clId="{E4449EF7-4032-4BEC-843C-59662F330382}" dt="2021-10-13T21:33:43.381" v="73" actId="478"/>
          <ac:spMkLst>
            <pc:docMk/>
            <pc:sldMk cId="392666905" sldId="386"/>
            <ac:spMk id="3" creationId="{CB3D9836-5553-4F9A-8CEE-0B6C35723356}"/>
          </ac:spMkLst>
        </pc:spChg>
        <pc:spChg chg="add del mod">
          <ac:chgData name="Fabio Di Troia" userId="7de80edd88c2c9de" providerId="LiveId" clId="{E4449EF7-4032-4BEC-843C-59662F330382}" dt="2021-10-13T21:33:44.361" v="74" actId="478"/>
          <ac:spMkLst>
            <pc:docMk/>
            <pc:sldMk cId="392666905" sldId="386"/>
            <ac:spMk id="5" creationId="{E90A7A4A-8382-4674-B101-2DC5A9EA5764}"/>
          </ac:spMkLst>
        </pc:spChg>
        <pc:spChg chg="del">
          <ac:chgData name="Fabio Di Troia" userId="7de80edd88c2c9de" providerId="LiveId" clId="{E4449EF7-4032-4BEC-843C-59662F330382}" dt="2021-10-13T21:32:56.517" v="67" actId="478"/>
          <ac:spMkLst>
            <pc:docMk/>
            <pc:sldMk cId="392666905" sldId="386"/>
            <ac:spMk id="7" creationId="{53421338-2816-414D-9919-8BB072F65642}"/>
          </ac:spMkLst>
        </pc:spChg>
        <pc:picChg chg="del">
          <ac:chgData name="Fabio Di Troia" userId="7de80edd88c2c9de" providerId="LiveId" clId="{E4449EF7-4032-4BEC-843C-59662F330382}" dt="2021-10-13T21:32:54.918" v="66" actId="478"/>
          <ac:picMkLst>
            <pc:docMk/>
            <pc:sldMk cId="392666905" sldId="386"/>
            <ac:picMk id="6" creationId="{BE5A5293-CDE2-44EC-9967-281CD0E26C30}"/>
          </ac:picMkLst>
        </pc:picChg>
      </pc:sldChg>
      <pc:sldChg chg="add modTransition">
        <pc:chgData name="Fabio Di Troia" userId="7de80edd88c2c9de" providerId="LiveId" clId="{E4449EF7-4032-4BEC-843C-59662F330382}" dt="2021-10-14T03:52:08.751" v="1166"/>
        <pc:sldMkLst>
          <pc:docMk/>
          <pc:sldMk cId="2946821179" sldId="386"/>
        </pc:sldMkLst>
      </pc:sldChg>
      <pc:sldChg chg="addSp modSp new mod modAnim">
        <pc:chgData name="Fabio Di Troia" userId="7de80edd88c2c9de" providerId="LiveId" clId="{E4449EF7-4032-4BEC-843C-59662F330382}" dt="2021-10-15T04:33:07.768" v="1824"/>
        <pc:sldMkLst>
          <pc:docMk/>
          <pc:sldMk cId="223411379" sldId="387"/>
        </pc:sldMkLst>
        <pc:spChg chg="mod">
          <ac:chgData name="Fabio Di Troia" userId="7de80edd88c2c9de" providerId="LiveId" clId="{E4449EF7-4032-4BEC-843C-59662F330382}" dt="2021-10-15T04:24:12.505" v="1381" actId="20577"/>
          <ac:spMkLst>
            <pc:docMk/>
            <pc:sldMk cId="223411379" sldId="387"/>
            <ac:spMk id="2" creationId="{57CE3D7A-E59A-4E36-9C22-E218F642698E}"/>
          </ac:spMkLst>
        </pc:spChg>
        <pc:spChg chg="mod">
          <ac:chgData name="Fabio Di Troia" userId="7de80edd88c2c9de" providerId="LiveId" clId="{E4449EF7-4032-4BEC-843C-59662F330382}" dt="2021-10-15T04:32:25.742" v="1818" actId="12"/>
          <ac:spMkLst>
            <pc:docMk/>
            <pc:sldMk cId="223411379" sldId="387"/>
            <ac:spMk id="3" creationId="{06F06D22-3E49-4F3D-A920-E3D1F2688DC8}"/>
          </ac:spMkLst>
        </pc:spChg>
        <pc:picChg chg="add mod">
          <ac:chgData name="Fabio Di Troia" userId="7de80edd88c2c9de" providerId="LiveId" clId="{E4449EF7-4032-4BEC-843C-59662F330382}" dt="2021-10-15T04:32:34.926" v="1819" actId="1076"/>
          <ac:picMkLst>
            <pc:docMk/>
            <pc:sldMk cId="223411379" sldId="387"/>
            <ac:picMk id="5" creationId="{A2FA7997-2FF8-4989-96F4-B2485BF3A608}"/>
          </ac:picMkLst>
        </pc:picChg>
      </pc:sldChg>
      <pc:sldChg chg="modSp new mod modTransition">
        <pc:chgData name="Fabio Di Troia" userId="7de80edd88c2c9de" providerId="LiveId" clId="{E4449EF7-4032-4BEC-843C-59662F330382}" dt="2021-10-18T21:45:53.570" v="4330"/>
        <pc:sldMkLst>
          <pc:docMk/>
          <pc:sldMk cId="949445135" sldId="388"/>
        </pc:sldMkLst>
        <pc:spChg chg="mod">
          <ac:chgData name="Fabio Di Troia" userId="7de80edd88c2c9de" providerId="LiveId" clId="{E4449EF7-4032-4BEC-843C-59662F330382}" dt="2021-10-16T23:35:45.185" v="2742" actId="20577"/>
          <ac:spMkLst>
            <pc:docMk/>
            <pc:sldMk cId="949445135" sldId="388"/>
            <ac:spMk id="2" creationId="{BB04F216-4EFD-4350-AF78-0ACA073012F7}"/>
          </ac:spMkLst>
        </pc:spChg>
        <pc:spChg chg="mod">
          <ac:chgData name="Fabio Di Troia" userId="7de80edd88c2c9de" providerId="LiveId" clId="{E4449EF7-4032-4BEC-843C-59662F330382}" dt="2021-10-16T23:36:31.993" v="2771" actId="255"/>
          <ac:spMkLst>
            <pc:docMk/>
            <pc:sldMk cId="949445135" sldId="388"/>
            <ac:spMk id="3" creationId="{1AC8D0E2-60E6-4060-BF82-8827786D103F}"/>
          </ac:spMkLst>
        </pc:spChg>
      </pc:sldChg>
      <pc:sldChg chg="modSp add del mod">
        <pc:chgData name="Fabio Di Troia" userId="7de80edd88c2c9de" providerId="LiveId" clId="{E4449EF7-4032-4BEC-843C-59662F330382}" dt="2021-10-18T21:45:27.775" v="4325" actId="47"/>
        <pc:sldMkLst>
          <pc:docMk/>
          <pc:sldMk cId="1790791520" sldId="389"/>
        </pc:sldMkLst>
        <pc:spChg chg="mod">
          <ac:chgData name="Fabio Di Troia" userId="7de80edd88c2c9de" providerId="LiveId" clId="{E4449EF7-4032-4BEC-843C-59662F330382}" dt="2021-10-16T23:40:45.857" v="3026" actId="20577"/>
          <ac:spMkLst>
            <pc:docMk/>
            <pc:sldMk cId="1790791520" sldId="389"/>
            <ac:spMk id="2" creationId="{BB04F216-4EFD-4350-AF78-0ACA073012F7}"/>
          </ac:spMkLst>
        </pc:spChg>
        <pc:spChg chg="mod">
          <ac:chgData name="Fabio Di Troia" userId="7de80edd88c2c9de" providerId="LiveId" clId="{E4449EF7-4032-4BEC-843C-59662F330382}" dt="2021-10-18T21:45:11.595" v="4324" actId="207"/>
          <ac:spMkLst>
            <pc:docMk/>
            <pc:sldMk cId="1790791520" sldId="389"/>
            <ac:spMk id="3" creationId="{1AC8D0E2-60E6-4060-BF82-8827786D103F}"/>
          </ac:spMkLst>
        </pc:spChg>
      </pc:sldChg>
      <pc:sldChg chg="modSp add del mod">
        <pc:chgData name="Fabio Di Troia" userId="7de80edd88c2c9de" providerId="LiveId" clId="{E4449EF7-4032-4BEC-843C-59662F330382}" dt="2021-10-18T21:45:28.700" v="4326" actId="47"/>
        <pc:sldMkLst>
          <pc:docMk/>
          <pc:sldMk cId="295588828" sldId="390"/>
        </pc:sldMkLst>
        <pc:spChg chg="mod">
          <ac:chgData name="Fabio Di Troia" userId="7de80edd88c2c9de" providerId="LiveId" clId="{E4449EF7-4032-4BEC-843C-59662F330382}" dt="2021-10-18T21:19:27.986" v="3524" actId="12"/>
          <ac:spMkLst>
            <pc:docMk/>
            <pc:sldMk cId="295588828" sldId="390"/>
            <ac:spMk id="3" creationId="{1AC8D0E2-60E6-4060-BF82-8827786D103F}"/>
          </ac:spMkLst>
        </pc:spChg>
      </pc:sldChg>
      <pc:sldChg chg="addSp delSp modSp add mod modTransition modAnim">
        <pc:chgData name="Fabio Di Troia" userId="7de80edd88c2c9de" providerId="LiveId" clId="{E4449EF7-4032-4BEC-843C-59662F330382}" dt="2021-10-19T03:15:02.547" v="6101" actId="115"/>
        <pc:sldMkLst>
          <pc:docMk/>
          <pc:sldMk cId="1262348016" sldId="391"/>
        </pc:sldMkLst>
        <pc:spChg chg="mod">
          <ac:chgData name="Fabio Di Troia" userId="7de80edd88c2c9de" providerId="LiveId" clId="{E4449EF7-4032-4BEC-843C-59662F330382}" dt="2021-10-18T23:29:09.600" v="5349" actId="113"/>
          <ac:spMkLst>
            <pc:docMk/>
            <pc:sldMk cId="1262348016" sldId="391"/>
            <ac:spMk id="2" creationId="{BB04F216-4EFD-4350-AF78-0ACA073012F7}"/>
          </ac:spMkLst>
        </pc:spChg>
        <pc:spChg chg="mod">
          <ac:chgData name="Fabio Di Troia" userId="7de80edd88c2c9de" providerId="LiveId" clId="{E4449EF7-4032-4BEC-843C-59662F330382}" dt="2021-10-19T03:15:02.547" v="6101" actId="115"/>
          <ac:spMkLst>
            <pc:docMk/>
            <pc:sldMk cId="1262348016" sldId="391"/>
            <ac:spMk id="3" creationId="{1AC8D0E2-60E6-4060-BF82-8827786D103F}"/>
          </ac:spMkLst>
        </pc:spChg>
        <pc:spChg chg="add del mod">
          <ac:chgData name="Fabio Di Troia" userId="7de80edd88c2c9de" providerId="LiveId" clId="{E4449EF7-4032-4BEC-843C-59662F330382}" dt="2021-10-18T21:19:12.772" v="3469" actId="22"/>
          <ac:spMkLst>
            <pc:docMk/>
            <pc:sldMk cId="1262348016" sldId="391"/>
            <ac:spMk id="5" creationId="{60F862E0-BAE9-4626-A894-D12EE9CC4CE1}"/>
          </ac:spMkLst>
        </pc:spChg>
        <pc:picChg chg="add del mod">
          <ac:chgData name="Fabio Di Troia" userId="7de80edd88c2c9de" providerId="LiveId" clId="{E4449EF7-4032-4BEC-843C-59662F330382}" dt="2021-10-18T21:49:05.944" v="4457"/>
          <ac:picMkLst>
            <pc:docMk/>
            <pc:sldMk cId="1262348016" sldId="391"/>
            <ac:picMk id="6" creationId="{49551470-49CC-48D9-B97F-AA00E55AB938}"/>
          </ac:picMkLst>
        </pc:picChg>
        <pc:picChg chg="add mod">
          <ac:chgData name="Fabio Di Troia" userId="7de80edd88c2c9de" providerId="LiveId" clId="{E4449EF7-4032-4BEC-843C-59662F330382}" dt="2021-10-18T21:55:21.216" v="4647"/>
          <ac:picMkLst>
            <pc:docMk/>
            <pc:sldMk cId="1262348016" sldId="391"/>
            <ac:picMk id="7" creationId="{0DABD349-BECC-4DE5-8607-6103DCECC867}"/>
          </ac:picMkLst>
        </pc:picChg>
      </pc:sldChg>
      <pc:sldChg chg="addSp delSp modSp new mod ord modTransition modAnim modNotesTx">
        <pc:chgData name="Fabio Di Troia" userId="7de80edd88c2c9de" providerId="LiveId" clId="{E4449EF7-4032-4BEC-843C-59662F330382}" dt="2021-10-18T23:21:51.760" v="5296" actId="14100"/>
        <pc:sldMkLst>
          <pc:docMk/>
          <pc:sldMk cId="2027781857" sldId="392"/>
        </pc:sldMkLst>
        <pc:spChg chg="add mod">
          <ac:chgData name="Fabio Di Troia" userId="7de80edd88c2c9de" providerId="LiveId" clId="{E4449EF7-4032-4BEC-843C-59662F330382}" dt="2021-10-18T23:21:00.189" v="5291" actId="1076"/>
          <ac:spMkLst>
            <pc:docMk/>
            <pc:sldMk cId="2027781857" sldId="392"/>
            <ac:spMk id="4" creationId="{C1AB1F78-CBE6-4046-8C2B-5EF2F640FA7B}"/>
          </ac:spMkLst>
        </pc:spChg>
        <pc:spChg chg="add del mod">
          <ac:chgData name="Fabio Di Troia" userId="7de80edd88c2c9de" providerId="LiveId" clId="{E4449EF7-4032-4BEC-843C-59662F330382}" dt="2021-10-18T23:12:49.551" v="5175" actId="22"/>
          <ac:spMkLst>
            <pc:docMk/>
            <pc:sldMk cId="2027781857" sldId="392"/>
            <ac:spMk id="7" creationId="{FFCB5EDD-C787-42C4-A554-9A4B9E864562}"/>
          </ac:spMkLst>
        </pc:spChg>
        <pc:spChg chg="add mod">
          <ac:chgData name="Fabio Di Troia" userId="7de80edd88c2c9de" providerId="LiveId" clId="{E4449EF7-4032-4BEC-843C-59662F330382}" dt="2021-10-18T23:21:51.760" v="5296" actId="14100"/>
          <ac:spMkLst>
            <pc:docMk/>
            <pc:sldMk cId="2027781857" sldId="392"/>
            <ac:spMk id="8" creationId="{B60A4E5D-8B1E-45C8-8DCE-33EFFF4F491C}"/>
          </ac:spMkLst>
        </pc:spChg>
        <pc:picChg chg="add mod">
          <ac:chgData name="Fabio Di Troia" userId="7de80edd88c2c9de" providerId="LiveId" clId="{E4449EF7-4032-4BEC-843C-59662F330382}" dt="2021-10-18T23:12:49.836" v="5176" actId="1076"/>
          <ac:picMkLst>
            <pc:docMk/>
            <pc:sldMk cId="2027781857" sldId="392"/>
            <ac:picMk id="3" creationId="{F3C82FDE-998F-4024-849A-8BC5F46B9715}"/>
          </ac:picMkLst>
        </pc:picChg>
        <pc:picChg chg="add del mod">
          <ac:chgData name="Fabio Di Troia" userId="7de80edd88c2c9de" providerId="LiveId" clId="{E4449EF7-4032-4BEC-843C-59662F330382}" dt="2021-10-16T23:28:25.855" v="2208" actId="478"/>
          <ac:picMkLst>
            <pc:docMk/>
            <pc:sldMk cId="2027781857" sldId="392"/>
            <ac:picMk id="5" creationId="{C99FA87C-F392-4608-963F-19D21B808A2B}"/>
          </ac:picMkLst>
        </pc:picChg>
      </pc:sldChg>
      <pc:sldChg chg="modSp new del mod ord">
        <pc:chgData name="Fabio Di Troia" userId="7de80edd88c2c9de" providerId="LiveId" clId="{E4449EF7-4032-4BEC-843C-59662F330382}" dt="2021-10-18T23:12:01.500" v="5164" actId="47"/>
        <pc:sldMkLst>
          <pc:docMk/>
          <pc:sldMk cId="3614001509" sldId="393"/>
        </pc:sldMkLst>
        <pc:spChg chg="mod">
          <ac:chgData name="Fabio Di Troia" userId="7de80edd88c2c9de" providerId="LiveId" clId="{E4449EF7-4032-4BEC-843C-59662F330382}" dt="2021-10-18T23:11:59.154" v="5163" actId="21"/>
          <ac:spMkLst>
            <pc:docMk/>
            <pc:sldMk cId="3614001509" sldId="393"/>
            <ac:spMk id="3" creationId="{ACBE720B-BAAC-44A6-A3BA-EFDA93CEE1B8}"/>
          </ac:spMkLst>
        </pc:spChg>
      </pc:sldChg>
      <pc:sldChg chg="addSp modSp new del mod ord modTransition modShow modNotesTx">
        <pc:chgData name="Fabio Di Troia" userId="7de80edd88c2c9de" providerId="LiveId" clId="{E4449EF7-4032-4BEC-843C-59662F330382}" dt="2021-10-19T00:08:21.515" v="5923" actId="47"/>
        <pc:sldMkLst>
          <pc:docMk/>
          <pc:sldMk cId="588396693" sldId="394"/>
        </pc:sldMkLst>
        <pc:spChg chg="mod">
          <ac:chgData name="Fabio Di Troia" userId="7de80edd88c2c9de" providerId="LiveId" clId="{E4449EF7-4032-4BEC-843C-59662F330382}" dt="2021-10-18T23:11:54.945" v="5162" actId="6549"/>
          <ac:spMkLst>
            <pc:docMk/>
            <pc:sldMk cId="588396693" sldId="394"/>
            <ac:spMk id="3" creationId="{39166709-6EAA-41AA-857C-556A3BC997A0}"/>
          </ac:spMkLst>
        </pc:spChg>
        <pc:picChg chg="add mod">
          <ac:chgData name="Fabio Di Troia" userId="7de80edd88c2c9de" providerId="LiveId" clId="{E4449EF7-4032-4BEC-843C-59662F330382}" dt="2021-10-16T23:21:25.892" v="2180" actId="1076"/>
          <ac:picMkLst>
            <pc:docMk/>
            <pc:sldMk cId="588396693" sldId="394"/>
            <ac:picMk id="5" creationId="{7CEA1864-7585-40B2-898E-C14F443D6505}"/>
          </ac:picMkLst>
        </pc:picChg>
      </pc:sldChg>
      <pc:sldChg chg="addSp delSp new del mod modTransition">
        <pc:chgData name="Fabio Di Troia" userId="7de80edd88c2c9de" providerId="LiveId" clId="{E4449EF7-4032-4BEC-843C-59662F330382}" dt="2021-10-18T23:28:38.060" v="5345" actId="47"/>
        <pc:sldMkLst>
          <pc:docMk/>
          <pc:sldMk cId="4217662973" sldId="395"/>
        </pc:sldMkLst>
        <pc:picChg chg="add del">
          <ac:chgData name="Fabio Di Troia" userId="7de80edd88c2c9de" providerId="LiveId" clId="{E4449EF7-4032-4BEC-843C-59662F330382}" dt="2021-10-16T23:21:23.279" v="2178" actId="478"/>
          <ac:picMkLst>
            <pc:docMk/>
            <pc:sldMk cId="4217662973" sldId="395"/>
            <ac:picMk id="3" creationId="{B17A24FB-97D0-433E-B9CF-291D17C11E10}"/>
          </ac:picMkLst>
        </pc:picChg>
      </pc:sldChg>
      <pc:sldChg chg="addSp delSp modSp new mod ord modTransition">
        <pc:chgData name="Fabio Di Troia" userId="7de80edd88c2c9de" providerId="LiveId" clId="{E4449EF7-4032-4BEC-843C-59662F330382}" dt="2021-10-18T23:29:06.410" v="5348" actId="113"/>
        <pc:sldMkLst>
          <pc:docMk/>
          <pc:sldMk cId="1623966415" sldId="396"/>
        </pc:sldMkLst>
        <pc:spChg chg="mod">
          <ac:chgData name="Fabio Di Troia" userId="7de80edd88c2c9de" providerId="LiveId" clId="{E4449EF7-4032-4BEC-843C-59662F330382}" dt="2021-10-18T23:29:06.410" v="5348" actId="113"/>
          <ac:spMkLst>
            <pc:docMk/>
            <pc:sldMk cId="1623966415" sldId="396"/>
            <ac:spMk id="2" creationId="{4617A9EB-E4AE-4923-9161-5CCE622E5600}"/>
          </ac:spMkLst>
        </pc:spChg>
        <pc:spChg chg="del mod">
          <ac:chgData name="Fabio Di Troia" userId="7de80edd88c2c9de" providerId="LiveId" clId="{E4449EF7-4032-4BEC-843C-59662F330382}" dt="2021-10-18T21:57:59.144" v="4664" actId="478"/>
          <ac:spMkLst>
            <pc:docMk/>
            <pc:sldMk cId="1623966415" sldId="396"/>
            <ac:spMk id="3" creationId="{26791211-1E49-4A84-A0FE-4979BDD9E5CC}"/>
          </ac:spMkLst>
        </pc:spChg>
        <pc:spChg chg="add mod">
          <ac:chgData name="Fabio Di Troia" userId="7de80edd88c2c9de" providerId="LiveId" clId="{E4449EF7-4032-4BEC-843C-59662F330382}" dt="2021-10-18T22:16:30.548" v="4833" actId="1076"/>
          <ac:spMkLst>
            <pc:docMk/>
            <pc:sldMk cId="1623966415" sldId="396"/>
            <ac:spMk id="8" creationId="{129FD30D-35E6-4643-A6E3-1CBECB20B0DF}"/>
          </ac:spMkLst>
        </pc:spChg>
        <pc:spChg chg="add mod">
          <ac:chgData name="Fabio Di Troia" userId="7de80edd88c2c9de" providerId="LiveId" clId="{E4449EF7-4032-4BEC-843C-59662F330382}" dt="2021-10-18T21:59:18.700" v="4672" actId="1582"/>
          <ac:spMkLst>
            <pc:docMk/>
            <pc:sldMk cId="1623966415" sldId="396"/>
            <ac:spMk id="9" creationId="{34762899-EF3E-4706-ADD4-3AF7A5BD39AD}"/>
          </ac:spMkLst>
        </pc:spChg>
        <pc:spChg chg="add mod">
          <ac:chgData name="Fabio Di Troia" userId="7de80edd88c2c9de" providerId="LiveId" clId="{E4449EF7-4032-4BEC-843C-59662F330382}" dt="2021-10-18T22:15:36.373" v="4761" actId="14100"/>
          <ac:spMkLst>
            <pc:docMk/>
            <pc:sldMk cId="1623966415" sldId="396"/>
            <ac:spMk id="12" creationId="{A01F4E38-48A3-4C78-8FB2-032FC733A2A9}"/>
          </ac:spMkLst>
        </pc:spChg>
        <pc:spChg chg="add mod">
          <ac:chgData name="Fabio Di Troia" userId="7de80edd88c2c9de" providerId="LiveId" clId="{E4449EF7-4032-4BEC-843C-59662F330382}" dt="2021-10-18T22:16:25.670" v="4832" actId="1076"/>
          <ac:spMkLst>
            <pc:docMk/>
            <pc:sldMk cId="1623966415" sldId="396"/>
            <ac:spMk id="14" creationId="{DB293B48-3F47-4142-AF91-76A52163FAF9}"/>
          </ac:spMkLst>
        </pc:spChg>
        <pc:picChg chg="add del mod">
          <ac:chgData name="Fabio Di Troia" userId="7de80edd88c2c9de" providerId="LiveId" clId="{E4449EF7-4032-4BEC-843C-59662F330382}" dt="2021-10-18T21:31:37.584" v="3809" actId="478"/>
          <ac:picMkLst>
            <pc:docMk/>
            <pc:sldMk cId="1623966415" sldId="396"/>
            <ac:picMk id="5" creationId="{06A31A1D-DE65-4CA8-8B5D-24D4BADDB24C}"/>
          </ac:picMkLst>
        </pc:picChg>
        <pc:picChg chg="add mod">
          <ac:chgData name="Fabio Di Troia" userId="7de80edd88c2c9de" providerId="LiveId" clId="{E4449EF7-4032-4BEC-843C-59662F330382}" dt="2021-10-18T21:33:51.981" v="4071" actId="1036"/>
          <ac:picMkLst>
            <pc:docMk/>
            <pc:sldMk cId="1623966415" sldId="396"/>
            <ac:picMk id="6" creationId="{9841DEC1-7467-4B16-931C-FC6B2DD2E984}"/>
          </ac:picMkLst>
        </pc:picChg>
        <pc:cxnChg chg="add mod">
          <ac:chgData name="Fabio Di Troia" userId="7de80edd88c2c9de" providerId="LiveId" clId="{E4449EF7-4032-4BEC-843C-59662F330382}" dt="2021-10-18T22:16:21.972" v="4831" actId="14100"/>
          <ac:cxnSpMkLst>
            <pc:docMk/>
            <pc:sldMk cId="1623966415" sldId="396"/>
            <ac:cxnSpMk id="11" creationId="{A98E2E85-BD96-4815-BD64-7F6DAABACFCE}"/>
          </ac:cxnSpMkLst>
        </pc:cxnChg>
        <pc:cxnChg chg="add mod">
          <ac:chgData name="Fabio Di Troia" userId="7de80edd88c2c9de" providerId="LiveId" clId="{E4449EF7-4032-4BEC-843C-59662F330382}" dt="2021-10-18T22:16:11.832" v="4828" actId="14100"/>
          <ac:cxnSpMkLst>
            <pc:docMk/>
            <pc:sldMk cId="1623966415" sldId="396"/>
            <ac:cxnSpMk id="13" creationId="{B2173BB2-7AB6-493A-9448-5BC18D7EA538}"/>
          </ac:cxnSpMkLst>
        </pc:cxnChg>
      </pc:sldChg>
      <pc:sldChg chg="addSp delSp modSp add mod modTransition modAnim">
        <pc:chgData name="Fabio Di Troia" userId="7de80edd88c2c9de" providerId="LiveId" clId="{E4449EF7-4032-4BEC-843C-59662F330382}" dt="2021-10-19T03:15:38.468" v="6106" actId="207"/>
        <pc:sldMkLst>
          <pc:docMk/>
          <pc:sldMk cId="1197306554" sldId="397"/>
        </pc:sldMkLst>
        <pc:spChg chg="mod">
          <ac:chgData name="Fabio Di Troia" userId="7de80edd88c2c9de" providerId="LiveId" clId="{E4449EF7-4032-4BEC-843C-59662F330382}" dt="2021-10-18T23:29:02.454" v="5347" actId="113"/>
          <ac:spMkLst>
            <pc:docMk/>
            <pc:sldMk cId="1197306554" sldId="397"/>
            <ac:spMk id="2" creationId="{4617A9EB-E4AE-4923-9161-5CCE622E5600}"/>
          </ac:spMkLst>
        </pc:spChg>
        <pc:spChg chg="mod">
          <ac:chgData name="Fabio Di Troia" userId="7de80edd88c2c9de" providerId="LiveId" clId="{E4449EF7-4032-4BEC-843C-59662F330382}" dt="2021-10-19T03:15:38.468" v="6106" actId="207"/>
          <ac:spMkLst>
            <pc:docMk/>
            <pc:sldMk cId="1197306554" sldId="397"/>
            <ac:spMk id="3" creationId="{26791211-1E49-4A84-A0FE-4979BDD9E5CC}"/>
          </ac:spMkLst>
        </pc:spChg>
        <pc:picChg chg="add del mod">
          <ac:chgData name="Fabio Di Troia" userId="7de80edd88c2c9de" providerId="LiveId" clId="{E4449EF7-4032-4BEC-843C-59662F330382}" dt="2021-10-18T21:31:50.328" v="3906" actId="478"/>
          <ac:picMkLst>
            <pc:docMk/>
            <pc:sldMk cId="1197306554" sldId="397"/>
            <ac:picMk id="4" creationId="{8635C593-428F-4865-BCDF-A74A5345475A}"/>
          </ac:picMkLst>
        </pc:picChg>
        <pc:picChg chg="add del mod">
          <ac:chgData name="Fabio Di Troia" userId="7de80edd88c2c9de" providerId="LiveId" clId="{E4449EF7-4032-4BEC-843C-59662F330382}" dt="2021-10-18T21:33:55.272" v="4072" actId="478"/>
          <ac:picMkLst>
            <pc:docMk/>
            <pc:sldMk cId="1197306554" sldId="397"/>
            <ac:picMk id="5" creationId="{F4AC9E20-A0FB-4EF4-90C0-AAFEBB3E2592}"/>
          </ac:picMkLst>
        </pc:picChg>
        <pc:picChg chg="add mod">
          <ac:chgData name="Fabio Di Troia" userId="7de80edd88c2c9de" providerId="LiveId" clId="{E4449EF7-4032-4BEC-843C-59662F330382}" dt="2021-10-18T21:33:55.587" v="4073"/>
          <ac:picMkLst>
            <pc:docMk/>
            <pc:sldMk cId="1197306554" sldId="397"/>
            <ac:picMk id="6" creationId="{EE0D5454-79EA-4B7B-B6C0-1AF231B5C0F1}"/>
          </ac:picMkLst>
        </pc:picChg>
      </pc:sldChg>
      <pc:sldChg chg="addSp delSp modSp add mod modTransition">
        <pc:chgData name="Fabio Di Troia" userId="7de80edd88c2c9de" providerId="LiveId" clId="{E4449EF7-4032-4BEC-843C-59662F330382}" dt="2021-10-19T00:01:57.136" v="5922" actId="12"/>
        <pc:sldMkLst>
          <pc:docMk/>
          <pc:sldMk cId="4274687677" sldId="398"/>
        </pc:sldMkLst>
        <pc:spChg chg="mod">
          <ac:chgData name="Fabio Di Troia" userId="7de80edd88c2c9de" providerId="LiveId" clId="{E4449EF7-4032-4BEC-843C-59662F330382}" dt="2021-10-18T21:33:12.077" v="3942"/>
          <ac:spMkLst>
            <pc:docMk/>
            <pc:sldMk cId="4274687677" sldId="398"/>
            <ac:spMk id="2" creationId="{4617A9EB-E4AE-4923-9161-5CCE622E5600}"/>
          </ac:spMkLst>
        </pc:spChg>
        <pc:spChg chg="mod">
          <ac:chgData name="Fabio Di Troia" userId="7de80edd88c2c9de" providerId="LiveId" clId="{E4449EF7-4032-4BEC-843C-59662F330382}" dt="2021-10-19T00:01:57.136" v="5922" actId="12"/>
          <ac:spMkLst>
            <pc:docMk/>
            <pc:sldMk cId="4274687677" sldId="398"/>
            <ac:spMk id="3" creationId="{26791211-1E49-4A84-A0FE-4979BDD9E5CC}"/>
          </ac:spMkLst>
        </pc:spChg>
        <pc:picChg chg="add del mod ord">
          <ac:chgData name="Fabio Di Troia" userId="7de80edd88c2c9de" providerId="LiveId" clId="{E4449EF7-4032-4BEC-843C-59662F330382}" dt="2021-10-18T21:33:57.942" v="4074" actId="478"/>
          <ac:picMkLst>
            <pc:docMk/>
            <pc:sldMk cId="4274687677" sldId="398"/>
            <ac:picMk id="4" creationId="{CEDC8B53-AFB0-461A-9C34-47929AE39F8F}"/>
          </ac:picMkLst>
        </pc:picChg>
        <pc:picChg chg="add mod ord">
          <ac:chgData name="Fabio Di Troia" userId="7de80edd88c2c9de" providerId="LiveId" clId="{E4449EF7-4032-4BEC-843C-59662F330382}" dt="2021-10-18T21:34:08.381" v="4184" actId="167"/>
          <ac:picMkLst>
            <pc:docMk/>
            <pc:sldMk cId="4274687677" sldId="398"/>
            <ac:picMk id="5" creationId="{6237D91F-8AF7-4A81-80C0-67DBC7FE3D8D}"/>
          </ac:picMkLst>
        </pc:picChg>
      </pc:sldChg>
      <pc:sldChg chg="modSp add del mod">
        <pc:chgData name="Fabio Di Troia" userId="7de80edd88c2c9de" providerId="LiveId" clId="{E4449EF7-4032-4BEC-843C-59662F330382}" dt="2021-10-18T21:37:07.982" v="4226" actId="47"/>
        <pc:sldMkLst>
          <pc:docMk/>
          <pc:sldMk cId="1415656385" sldId="399"/>
        </pc:sldMkLst>
        <pc:spChg chg="mod">
          <ac:chgData name="Fabio Di Troia" userId="7de80edd88c2c9de" providerId="LiveId" clId="{E4449EF7-4032-4BEC-843C-59662F330382}" dt="2021-10-18T21:16:10.160" v="3373" actId="27636"/>
          <ac:spMkLst>
            <pc:docMk/>
            <pc:sldMk cId="1415656385" sldId="399"/>
            <ac:spMk id="3" creationId="{26791211-1E49-4A84-A0FE-4979BDD9E5CC}"/>
          </ac:spMkLst>
        </pc:spChg>
      </pc:sldChg>
      <pc:sldChg chg="addSp delSp modSp new mod ord modTransition">
        <pc:chgData name="Fabio Di Troia" userId="7de80edd88c2c9de" providerId="LiveId" clId="{E4449EF7-4032-4BEC-843C-59662F330382}" dt="2021-10-18T23:36:58.707" v="5369" actId="22"/>
        <pc:sldMkLst>
          <pc:docMk/>
          <pc:sldMk cId="3959148217" sldId="400"/>
        </pc:sldMkLst>
        <pc:picChg chg="add del mod">
          <ac:chgData name="Fabio Di Troia" userId="7de80edd88c2c9de" providerId="LiveId" clId="{E4449EF7-4032-4BEC-843C-59662F330382}" dt="2021-10-18T23:36:57.832" v="5366" actId="478"/>
          <ac:picMkLst>
            <pc:docMk/>
            <pc:sldMk cId="3959148217" sldId="400"/>
            <ac:picMk id="2" creationId="{558604F4-883C-4E98-A5D1-19A56AC2B6FF}"/>
          </ac:picMkLst>
        </pc:picChg>
        <pc:picChg chg="add del mod">
          <ac:chgData name="Fabio Di Troia" userId="7de80edd88c2c9de" providerId="LiveId" clId="{E4449EF7-4032-4BEC-843C-59662F330382}" dt="2021-10-18T23:36:58.429" v="5368" actId="478"/>
          <ac:picMkLst>
            <pc:docMk/>
            <pc:sldMk cId="3959148217" sldId="400"/>
            <ac:picMk id="4" creationId="{DCC64D16-2C3A-4A8B-9D76-2610F1E84674}"/>
          </ac:picMkLst>
        </pc:picChg>
        <pc:picChg chg="add">
          <ac:chgData name="Fabio Di Troia" userId="7de80edd88c2c9de" providerId="LiveId" clId="{E4449EF7-4032-4BEC-843C-59662F330382}" dt="2021-10-18T23:36:58.707" v="5369" actId="22"/>
          <ac:picMkLst>
            <pc:docMk/>
            <pc:sldMk cId="3959148217" sldId="400"/>
            <ac:picMk id="6" creationId="{7D0BCD09-148A-4F63-B942-47AC20E0A92E}"/>
          </ac:picMkLst>
        </pc:picChg>
      </pc:sldChg>
      <pc:sldChg chg="addSp delSp modSp add mod ord modTransition">
        <pc:chgData name="Fabio Di Troia" userId="7de80edd88c2c9de" providerId="LiveId" clId="{E4449EF7-4032-4BEC-843C-59662F330382}" dt="2021-10-18T23:37:28.080" v="5502" actId="1038"/>
        <pc:sldMkLst>
          <pc:docMk/>
          <pc:sldMk cId="3931489463" sldId="401"/>
        </pc:sldMkLst>
        <pc:picChg chg="del mod">
          <ac:chgData name="Fabio Di Troia" userId="7de80edd88c2c9de" providerId="LiveId" clId="{E4449EF7-4032-4BEC-843C-59662F330382}" dt="2021-10-18T23:37:07.967" v="5370" actId="478"/>
          <ac:picMkLst>
            <pc:docMk/>
            <pc:sldMk cId="3931489463" sldId="401"/>
            <ac:picMk id="2" creationId="{558604F4-883C-4E98-A5D1-19A56AC2B6FF}"/>
          </ac:picMkLst>
        </pc:picChg>
        <pc:picChg chg="add del mod">
          <ac:chgData name="Fabio Di Troia" userId="7de80edd88c2c9de" providerId="LiveId" clId="{E4449EF7-4032-4BEC-843C-59662F330382}" dt="2021-10-18T23:37:11.578" v="5411" actId="478"/>
          <ac:picMkLst>
            <pc:docMk/>
            <pc:sldMk cId="3931489463" sldId="401"/>
            <ac:picMk id="3" creationId="{DC5EB4C5-3BE7-4048-8E3E-D4612A3ACBC6}"/>
          </ac:picMkLst>
        </pc:picChg>
        <pc:picChg chg="add mod">
          <ac:chgData name="Fabio Di Troia" userId="7de80edd88c2c9de" providerId="LiveId" clId="{E4449EF7-4032-4BEC-843C-59662F330382}" dt="2021-10-18T23:37:22.128" v="5488" actId="1037"/>
          <ac:picMkLst>
            <pc:docMk/>
            <pc:sldMk cId="3931489463" sldId="401"/>
            <ac:picMk id="5" creationId="{50D692F7-16CA-4A7E-A34E-0130B6471F20}"/>
          </ac:picMkLst>
        </pc:picChg>
        <pc:picChg chg="add mod">
          <ac:chgData name="Fabio Di Troia" userId="7de80edd88c2c9de" providerId="LiveId" clId="{E4449EF7-4032-4BEC-843C-59662F330382}" dt="2021-10-18T23:37:28.080" v="5502" actId="1038"/>
          <ac:picMkLst>
            <pc:docMk/>
            <pc:sldMk cId="3931489463" sldId="401"/>
            <ac:picMk id="7" creationId="{656A4D0E-F7C6-4168-AE49-59D863622B00}"/>
          </ac:picMkLst>
        </pc:picChg>
      </pc:sldChg>
      <pc:sldChg chg="addSp modSp add mod modTransition modAnim">
        <pc:chgData name="Fabio Di Troia" userId="7de80edd88c2c9de" providerId="LiveId" clId="{E4449EF7-4032-4BEC-843C-59662F330382}" dt="2021-10-18T23:43:22.757" v="5752" actId="27636"/>
        <pc:sldMkLst>
          <pc:docMk/>
          <pc:sldMk cId="983121728" sldId="402"/>
        </pc:sldMkLst>
        <pc:spChg chg="mod">
          <ac:chgData name="Fabio Di Troia" userId="7de80edd88c2c9de" providerId="LiveId" clId="{E4449EF7-4032-4BEC-843C-59662F330382}" dt="2021-10-16T23:34:32.111" v="2723" actId="20577"/>
          <ac:spMkLst>
            <pc:docMk/>
            <pc:sldMk cId="983121728" sldId="402"/>
            <ac:spMk id="2" creationId="{BB04F216-4EFD-4350-AF78-0ACA073012F7}"/>
          </ac:spMkLst>
        </pc:spChg>
        <pc:spChg chg="mod">
          <ac:chgData name="Fabio Di Troia" userId="7de80edd88c2c9de" providerId="LiveId" clId="{E4449EF7-4032-4BEC-843C-59662F330382}" dt="2021-10-18T23:43:22.757" v="5752" actId="27636"/>
          <ac:spMkLst>
            <pc:docMk/>
            <pc:sldMk cId="983121728" sldId="402"/>
            <ac:spMk id="3" creationId="{1AC8D0E2-60E6-4060-BF82-8827786D103F}"/>
          </ac:spMkLst>
        </pc:spChg>
        <pc:picChg chg="add mod">
          <ac:chgData name="Fabio Di Troia" userId="7de80edd88c2c9de" providerId="LiveId" clId="{E4449EF7-4032-4BEC-843C-59662F330382}" dt="2021-10-18T23:42:37.976" v="5738" actId="1076"/>
          <ac:picMkLst>
            <pc:docMk/>
            <pc:sldMk cId="983121728" sldId="402"/>
            <ac:picMk id="4" creationId="{E9634F2E-22E3-413B-8E40-660BEB1C7293}"/>
          </ac:picMkLst>
        </pc:picChg>
      </pc:sldChg>
      <pc:sldChg chg="addSp delSp modSp add mod ord modTransition">
        <pc:chgData name="Fabio Di Troia" userId="7de80edd88c2c9de" providerId="LiveId" clId="{E4449EF7-4032-4BEC-843C-59662F330382}" dt="2021-10-18T23:26:32.023" v="5327"/>
        <pc:sldMkLst>
          <pc:docMk/>
          <pc:sldMk cId="351779448" sldId="403"/>
        </pc:sldMkLst>
        <pc:spChg chg="mod">
          <ac:chgData name="Fabio Di Troia" userId="7de80edd88c2c9de" providerId="LiveId" clId="{E4449EF7-4032-4BEC-843C-59662F330382}" dt="2021-10-18T21:46:15.601" v="4344" actId="20577"/>
          <ac:spMkLst>
            <pc:docMk/>
            <pc:sldMk cId="351779448" sldId="403"/>
            <ac:spMk id="2" creationId="{BB04F216-4EFD-4350-AF78-0ACA073012F7}"/>
          </ac:spMkLst>
        </pc:spChg>
        <pc:spChg chg="mod">
          <ac:chgData name="Fabio Di Troia" userId="7de80edd88c2c9de" providerId="LiveId" clId="{E4449EF7-4032-4BEC-843C-59662F330382}" dt="2021-10-18T21:49:46.509" v="4467" actId="207"/>
          <ac:spMkLst>
            <pc:docMk/>
            <pc:sldMk cId="351779448" sldId="403"/>
            <ac:spMk id="3" creationId="{1AC8D0E2-60E6-4060-BF82-8827786D103F}"/>
          </ac:spMkLst>
        </pc:spChg>
        <pc:picChg chg="add del mod">
          <ac:chgData name="Fabio Di Troia" userId="7de80edd88c2c9de" providerId="LiveId" clId="{E4449EF7-4032-4BEC-843C-59662F330382}" dt="2021-10-18T21:46:16.883" v="4345" actId="478"/>
          <ac:picMkLst>
            <pc:docMk/>
            <pc:sldMk cId="351779448" sldId="403"/>
            <ac:picMk id="4" creationId="{2465C584-3631-49D4-A1AB-3BD496BB772E}"/>
          </ac:picMkLst>
        </pc:picChg>
        <pc:picChg chg="add mod">
          <ac:chgData name="Fabio Di Troia" userId="7de80edd88c2c9de" providerId="LiveId" clId="{E4449EF7-4032-4BEC-843C-59662F330382}" dt="2021-10-18T21:46:53.766" v="4348"/>
          <ac:picMkLst>
            <pc:docMk/>
            <pc:sldMk cId="351779448" sldId="403"/>
            <ac:picMk id="5" creationId="{F9CB86B1-6CE5-4AAE-B9A4-9BB229D53751}"/>
          </ac:picMkLst>
        </pc:picChg>
      </pc:sldChg>
      <pc:sldChg chg="addSp delSp modSp add mod modTransition">
        <pc:chgData name="Fabio Di Troia" userId="7de80edd88c2c9de" providerId="LiveId" clId="{E4449EF7-4032-4BEC-843C-59662F330382}" dt="2021-10-19T03:15:55.609" v="6109" actId="20577"/>
        <pc:sldMkLst>
          <pc:docMk/>
          <pc:sldMk cId="3476205308" sldId="404"/>
        </pc:sldMkLst>
        <pc:spChg chg="del mod">
          <ac:chgData name="Fabio Di Troia" userId="7de80edd88c2c9de" providerId="LiveId" clId="{E4449EF7-4032-4BEC-843C-59662F330382}" dt="2021-10-18T22:19:49.058" v="4947" actId="478"/>
          <ac:spMkLst>
            <pc:docMk/>
            <pc:sldMk cId="3476205308" sldId="404"/>
            <ac:spMk id="3" creationId="{26791211-1E49-4A84-A0FE-4979BDD9E5CC}"/>
          </ac:spMkLst>
        </pc:spChg>
        <pc:spChg chg="add mod">
          <ac:chgData name="Fabio Di Troia" userId="7de80edd88c2c9de" providerId="LiveId" clId="{E4449EF7-4032-4BEC-843C-59662F330382}" dt="2021-10-18T22:19:57.309" v="4951" actId="1076"/>
          <ac:spMkLst>
            <pc:docMk/>
            <pc:sldMk cId="3476205308" sldId="404"/>
            <ac:spMk id="5" creationId="{F2DDC39B-91D9-40E7-9903-84771C4AA91B}"/>
          </ac:spMkLst>
        </pc:spChg>
        <pc:spChg chg="add mod">
          <ac:chgData name="Fabio Di Troia" userId="7de80edd88c2c9de" providerId="LiveId" clId="{E4449EF7-4032-4BEC-843C-59662F330382}" dt="2021-10-18T22:19:40.550" v="4944" actId="1038"/>
          <ac:spMkLst>
            <pc:docMk/>
            <pc:sldMk cId="3476205308" sldId="404"/>
            <ac:spMk id="7" creationId="{4E23DC5C-7B9A-4CF1-A04E-603766430228}"/>
          </ac:spMkLst>
        </pc:spChg>
        <pc:spChg chg="add mod">
          <ac:chgData name="Fabio Di Troia" userId="7de80edd88c2c9de" providerId="LiveId" clId="{E4449EF7-4032-4BEC-843C-59662F330382}" dt="2021-10-18T22:18:59.051" v="4866" actId="1076"/>
          <ac:spMkLst>
            <pc:docMk/>
            <pc:sldMk cId="3476205308" sldId="404"/>
            <ac:spMk id="9" creationId="{F9B3B0F1-C4CC-414A-9F5F-84A3C5542728}"/>
          </ac:spMkLst>
        </pc:spChg>
        <pc:spChg chg="add mod">
          <ac:chgData name="Fabio Di Troia" userId="7de80edd88c2c9de" providerId="LiveId" clId="{E4449EF7-4032-4BEC-843C-59662F330382}" dt="2021-10-19T03:15:55.609" v="6109" actId="20577"/>
          <ac:spMkLst>
            <pc:docMk/>
            <pc:sldMk cId="3476205308" sldId="404"/>
            <ac:spMk id="11" creationId="{EE06B46A-06ED-4D33-B68A-2AFC56531E3A}"/>
          </ac:spMkLst>
        </pc:spChg>
        <pc:cxnChg chg="add mod">
          <ac:chgData name="Fabio Di Troia" userId="7de80edd88c2c9de" providerId="LiveId" clId="{E4449EF7-4032-4BEC-843C-59662F330382}" dt="2021-10-18T22:19:40.550" v="4944" actId="1038"/>
          <ac:cxnSpMkLst>
            <pc:docMk/>
            <pc:sldMk cId="3476205308" sldId="404"/>
            <ac:cxnSpMk id="8" creationId="{507109D8-F548-4EA4-8F58-9E0BDC45C896}"/>
          </ac:cxnSpMkLst>
        </pc:cxnChg>
        <pc:cxnChg chg="add mod">
          <ac:chgData name="Fabio Di Troia" userId="7de80edd88c2c9de" providerId="LiveId" clId="{E4449EF7-4032-4BEC-843C-59662F330382}" dt="2021-10-18T22:18:59.051" v="4866" actId="1076"/>
          <ac:cxnSpMkLst>
            <pc:docMk/>
            <pc:sldMk cId="3476205308" sldId="404"/>
            <ac:cxnSpMk id="10" creationId="{19C23F90-D601-4226-AB3B-43C5517860EF}"/>
          </ac:cxnSpMkLst>
        </pc:cxnChg>
      </pc:sldChg>
      <pc:sldChg chg="modSp add del mod">
        <pc:chgData name="Fabio Di Troia" userId="7de80edd88c2c9de" providerId="LiveId" clId="{E4449EF7-4032-4BEC-843C-59662F330382}" dt="2021-10-18T21:49:05.895" v="4455" actId="2890"/>
        <pc:sldMkLst>
          <pc:docMk/>
          <pc:sldMk cId="4193627672" sldId="404"/>
        </pc:sldMkLst>
        <pc:spChg chg="mod">
          <ac:chgData name="Fabio Di Troia" userId="7de80edd88c2c9de" providerId="LiveId" clId="{E4449EF7-4032-4BEC-843C-59662F330382}" dt="2021-10-18T21:49:05.859" v="4454" actId="6549"/>
          <ac:spMkLst>
            <pc:docMk/>
            <pc:sldMk cId="4193627672" sldId="404"/>
            <ac:spMk id="3" creationId="{1AC8D0E2-60E6-4060-BF82-8827786D103F}"/>
          </ac:spMkLst>
        </pc:spChg>
      </pc:sldChg>
      <pc:sldChg chg="addSp delSp modSp add mod modTransition modAnim">
        <pc:chgData name="Fabio Di Troia" userId="7de80edd88c2c9de" providerId="LiveId" clId="{E4449EF7-4032-4BEC-843C-59662F330382}" dt="2021-10-18T23:27:06.556" v="5343"/>
        <pc:sldMkLst>
          <pc:docMk/>
          <pc:sldMk cId="4183958469" sldId="405"/>
        </pc:sldMkLst>
        <pc:spChg chg="del">
          <ac:chgData name="Fabio Di Troia" userId="7de80edd88c2c9de" providerId="LiveId" clId="{E4449EF7-4032-4BEC-843C-59662F330382}" dt="2021-10-18T22:21:41.328" v="4956" actId="478"/>
          <ac:spMkLst>
            <pc:docMk/>
            <pc:sldMk cId="4183958469" sldId="405"/>
            <ac:spMk id="3" creationId="{1AC8D0E2-60E6-4060-BF82-8827786D103F}"/>
          </ac:spMkLst>
        </pc:spChg>
        <pc:spChg chg="add del mod">
          <ac:chgData name="Fabio Di Troia" userId="7de80edd88c2c9de" providerId="LiveId" clId="{E4449EF7-4032-4BEC-843C-59662F330382}" dt="2021-10-18T22:21:42.693" v="4957" actId="478"/>
          <ac:spMkLst>
            <pc:docMk/>
            <pc:sldMk cId="4183958469" sldId="405"/>
            <ac:spMk id="6" creationId="{29CFF081-E3DF-49CC-A07E-34845CB26F54}"/>
          </ac:spMkLst>
        </pc:spChg>
        <pc:spChg chg="add mod">
          <ac:chgData name="Fabio Di Troia" userId="7de80edd88c2c9de" providerId="LiveId" clId="{E4449EF7-4032-4BEC-843C-59662F330382}" dt="2021-10-18T23:25:00.307" v="5322" actId="1037"/>
          <ac:spMkLst>
            <pc:docMk/>
            <pc:sldMk cId="4183958469" sldId="405"/>
            <ac:spMk id="8" creationId="{29A05ABB-6166-42E3-929E-A89AD5175900}"/>
          </ac:spMkLst>
        </pc:spChg>
        <pc:spChg chg="add mod">
          <ac:chgData name="Fabio Di Troia" userId="7de80edd88c2c9de" providerId="LiveId" clId="{E4449EF7-4032-4BEC-843C-59662F330382}" dt="2021-10-18T22:26:55.783" v="5114" actId="1076"/>
          <ac:spMkLst>
            <pc:docMk/>
            <pc:sldMk cId="4183958469" sldId="405"/>
            <ac:spMk id="10" creationId="{A20A6721-637D-48DC-BCEE-D6F048609619}"/>
          </ac:spMkLst>
        </pc:spChg>
        <pc:spChg chg="add mod">
          <ac:chgData name="Fabio Di Troia" userId="7de80edd88c2c9de" providerId="LiveId" clId="{E4449EF7-4032-4BEC-843C-59662F330382}" dt="2021-10-18T22:26:53.362" v="5113" actId="1076"/>
          <ac:spMkLst>
            <pc:docMk/>
            <pc:sldMk cId="4183958469" sldId="405"/>
            <ac:spMk id="12" creationId="{EAE13C3D-434C-449B-8C95-7FAA70A74F6E}"/>
          </ac:spMkLst>
        </pc:spChg>
        <pc:spChg chg="add mod">
          <ac:chgData name="Fabio Di Troia" userId="7de80edd88c2c9de" providerId="LiveId" clId="{E4449EF7-4032-4BEC-843C-59662F330382}" dt="2021-10-18T22:26:22.188" v="5105" actId="1037"/>
          <ac:spMkLst>
            <pc:docMk/>
            <pc:sldMk cId="4183958469" sldId="405"/>
            <ac:spMk id="13" creationId="{ACEE68CF-8F2D-472C-90F9-A4DA0C874127}"/>
          </ac:spMkLst>
        </pc:spChg>
        <pc:spChg chg="add mod">
          <ac:chgData name="Fabio Di Troia" userId="7de80edd88c2c9de" providerId="LiveId" clId="{E4449EF7-4032-4BEC-843C-59662F330382}" dt="2021-10-18T22:26:11.937" v="5098" actId="14100"/>
          <ac:spMkLst>
            <pc:docMk/>
            <pc:sldMk cId="4183958469" sldId="405"/>
            <ac:spMk id="15" creationId="{0E7327C5-8E99-4263-9A16-260B2D802FAE}"/>
          </ac:spMkLst>
        </pc:spChg>
        <pc:spChg chg="add mod">
          <ac:chgData name="Fabio Di Troia" userId="7de80edd88c2c9de" providerId="LiveId" clId="{E4449EF7-4032-4BEC-843C-59662F330382}" dt="2021-10-18T23:23:49.539" v="5305" actId="208"/>
          <ac:spMkLst>
            <pc:docMk/>
            <pc:sldMk cId="4183958469" sldId="405"/>
            <ac:spMk id="26" creationId="{DC92D7B7-B7CC-4035-9517-B8AB75B71CA4}"/>
          </ac:spMkLst>
        </pc:spChg>
        <pc:spChg chg="add mod">
          <ac:chgData name="Fabio Di Troia" userId="7de80edd88c2c9de" providerId="LiveId" clId="{E4449EF7-4032-4BEC-843C-59662F330382}" dt="2021-10-18T23:23:46.404" v="5304" actId="208"/>
          <ac:spMkLst>
            <pc:docMk/>
            <pc:sldMk cId="4183958469" sldId="405"/>
            <ac:spMk id="27" creationId="{57DD15C4-C68E-462E-AAB5-FA35581F812B}"/>
          </ac:spMkLst>
        </pc:spChg>
        <pc:spChg chg="add mod">
          <ac:chgData name="Fabio Di Troia" userId="7de80edd88c2c9de" providerId="LiveId" clId="{E4449EF7-4032-4BEC-843C-59662F330382}" dt="2021-10-18T23:23:46.404" v="5304" actId="208"/>
          <ac:spMkLst>
            <pc:docMk/>
            <pc:sldMk cId="4183958469" sldId="405"/>
            <ac:spMk id="28" creationId="{A5DA2383-E2F5-4740-86A2-A10182E77472}"/>
          </ac:spMkLst>
        </pc:spChg>
        <pc:spChg chg="add mod">
          <ac:chgData name="Fabio Di Troia" userId="7de80edd88c2c9de" providerId="LiveId" clId="{E4449EF7-4032-4BEC-843C-59662F330382}" dt="2021-10-18T23:25:13.265" v="5324" actId="208"/>
          <ac:spMkLst>
            <pc:docMk/>
            <pc:sldMk cId="4183958469" sldId="405"/>
            <ac:spMk id="34" creationId="{3CF7D147-DAD5-43EF-BF67-A0E05AEAC92E}"/>
          </ac:spMkLst>
        </pc:spChg>
        <pc:picChg chg="mod">
          <ac:chgData name="Fabio Di Troia" userId="7de80edd88c2c9de" providerId="LiveId" clId="{E4449EF7-4032-4BEC-843C-59662F330382}" dt="2021-10-18T22:27:15.763" v="5122" actId="1076"/>
          <ac:picMkLst>
            <pc:docMk/>
            <pc:sldMk cId="4183958469" sldId="405"/>
            <ac:picMk id="5" creationId="{F9CB86B1-6CE5-4AAE-B9A4-9BB229D53751}"/>
          </ac:picMkLst>
        </pc:picChg>
        <pc:cxnChg chg="add mod">
          <ac:chgData name="Fabio Di Troia" userId="7de80edd88c2c9de" providerId="LiveId" clId="{E4449EF7-4032-4BEC-843C-59662F330382}" dt="2021-10-18T22:26:51.520" v="5112" actId="14100"/>
          <ac:cxnSpMkLst>
            <pc:docMk/>
            <pc:sldMk cId="4183958469" sldId="405"/>
            <ac:cxnSpMk id="14" creationId="{016D5E82-10BD-4F2A-A122-068D1A17F72F}"/>
          </ac:cxnSpMkLst>
        </pc:cxnChg>
        <pc:cxnChg chg="add mod">
          <ac:chgData name="Fabio Di Troia" userId="7de80edd88c2c9de" providerId="LiveId" clId="{E4449EF7-4032-4BEC-843C-59662F330382}" dt="2021-10-18T22:26:58.443" v="5115" actId="14100"/>
          <ac:cxnSpMkLst>
            <pc:docMk/>
            <pc:sldMk cId="4183958469" sldId="405"/>
            <ac:cxnSpMk id="16" creationId="{37D95068-25E0-453E-BAD0-F03A3A58A2FB}"/>
          </ac:cxnSpMkLst>
        </pc:cxnChg>
        <pc:cxnChg chg="add mod">
          <ac:chgData name="Fabio Di Troia" userId="7de80edd88c2c9de" providerId="LiveId" clId="{E4449EF7-4032-4BEC-843C-59662F330382}" dt="2021-10-18T23:23:46.404" v="5304" actId="208"/>
          <ac:cxnSpMkLst>
            <pc:docMk/>
            <pc:sldMk cId="4183958469" sldId="405"/>
            <ac:cxnSpMk id="29" creationId="{940D8962-FC7F-4AD3-9C14-01A3E02F7E40}"/>
          </ac:cxnSpMkLst>
        </pc:cxnChg>
        <pc:cxnChg chg="add mod">
          <ac:chgData name="Fabio Di Troia" userId="7de80edd88c2c9de" providerId="LiveId" clId="{E4449EF7-4032-4BEC-843C-59662F330382}" dt="2021-10-18T23:23:46.404" v="5304" actId="208"/>
          <ac:cxnSpMkLst>
            <pc:docMk/>
            <pc:sldMk cId="4183958469" sldId="405"/>
            <ac:cxnSpMk id="30" creationId="{EFD2F9EE-ACF7-4335-9773-FA89A48F3CBC}"/>
          </ac:cxnSpMkLst>
        </pc:cxnChg>
        <pc:cxnChg chg="add mod">
          <ac:chgData name="Fabio Di Troia" userId="7de80edd88c2c9de" providerId="LiveId" clId="{E4449EF7-4032-4BEC-843C-59662F330382}" dt="2021-10-18T23:23:46.404" v="5304" actId="208"/>
          <ac:cxnSpMkLst>
            <pc:docMk/>
            <pc:sldMk cId="4183958469" sldId="405"/>
            <ac:cxnSpMk id="32" creationId="{D3D39F49-A807-4101-BAFA-0DA2CD8D066C}"/>
          </ac:cxnSpMkLst>
        </pc:cxnChg>
      </pc:sldChg>
      <pc:sldChg chg="add del ord">
        <pc:chgData name="Fabio Di Troia" userId="7de80edd88c2c9de" providerId="LiveId" clId="{E4449EF7-4032-4BEC-843C-59662F330382}" dt="2021-10-18T23:11:17.698" v="5160" actId="47"/>
        <pc:sldMkLst>
          <pc:docMk/>
          <pc:sldMk cId="3058053616" sldId="406"/>
        </pc:sldMkLst>
      </pc:sldChg>
      <pc:sldChg chg="addSp delSp modSp add mod modTransition modNotesTx">
        <pc:chgData name="Fabio Di Troia" userId="7de80edd88c2c9de" providerId="LiveId" clId="{E4449EF7-4032-4BEC-843C-59662F330382}" dt="2021-10-18T23:21:22.465" v="5295"/>
        <pc:sldMkLst>
          <pc:docMk/>
          <pc:sldMk cId="3494592329" sldId="406"/>
        </pc:sldMkLst>
        <pc:spChg chg="del">
          <ac:chgData name="Fabio Di Troia" userId="7de80edd88c2c9de" providerId="LiveId" clId="{E4449EF7-4032-4BEC-843C-59662F330382}" dt="2021-10-18T23:12:56.121" v="5178" actId="478"/>
          <ac:spMkLst>
            <pc:docMk/>
            <pc:sldMk cId="3494592329" sldId="406"/>
            <ac:spMk id="4" creationId="{C1AB1F78-CBE6-4046-8C2B-5EF2F640FA7B}"/>
          </ac:spMkLst>
        </pc:spChg>
        <pc:spChg chg="add mod">
          <ac:chgData name="Fabio Di Troia" userId="7de80edd88c2c9de" providerId="LiveId" clId="{E4449EF7-4032-4BEC-843C-59662F330382}" dt="2021-10-18T23:15:07.649" v="5260" actId="207"/>
          <ac:spMkLst>
            <pc:docMk/>
            <pc:sldMk cId="3494592329" sldId="406"/>
            <ac:spMk id="5" creationId="{8153F26E-DE2A-49EE-B3FD-CB2829442274}"/>
          </ac:spMkLst>
        </pc:spChg>
        <pc:spChg chg="add del mod">
          <ac:chgData name="Fabio Di Troia" userId="7de80edd88c2c9de" providerId="LiveId" clId="{E4449EF7-4032-4BEC-843C-59662F330382}" dt="2021-10-18T23:14:10.854" v="5240" actId="22"/>
          <ac:spMkLst>
            <pc:docMk/>
            <pc:sldMk cId="3494592329" sldId="406"/>
            <ac:spMk id="7" creationId="{D306CE0A-E692-4477-A154-0067542A326F}"/>
          </ac:spMkLst>
        </pc:spChg>
        <pc:picChg chg="mod">
          <ac:chgData name="Fabio Di Troia" userId="7de80edd88c2c9de" providerId="LiveId" clId="{E4449EF7-4032-4BEC-843C-59662F330382}" dt="2021-10-18T23:13:07.720" v="5202" actId="1076"/>
          <ac:picMkLst>
            <pc:docMk/>
            <pc:sldMk cId="3494592329" sldId="406"/>
            <ac:picMk id="3" creationId="{F3C82FDE-998F-4024-849A-8BC5F46B9715}"/>
          </ac:picMkLst>
        </pc:picChg>
      </pc:sldChg>
      <pc:sldChg chg="addSp modSp new mod modTransition modAnim">
        <pc:chgData name="Fabio Di Troia" userId="7de80edd88c2c9de" providerId="LiveId" clId="{E4449EF7-4032-4BEC-843C-59662F330382}" dt="2021-10-19T03:11:51.222" v="6082"/>
        <pc:sldMkLst>
          <pc:docMk/>
          <pc:sldMk cId="1490020208" sldId="407"/>
        </pc:sldMkLst>
        <pc:spChg chg="mod">
          <ac:chgData name="Fabio Di Troia" userId="7de80edd88c2c9de" providerId="LiveId" clId="{E4449EF7-4032-4BEC-843C-59662F330382}" dt="2021-10-18T23:38:19.253" v="5542" actId="1076"/>
          <ac:spMkLst>
            <pc:docMk/>
            <pc:sldMk cId="1490020208" sldId="407"/>
            <ac:spMk id="2" creationId="{2791FE93-0F6B-440E-94C4-930D28D1A317}"/>
          </ac:spMkLst>
        </pc:spChg>
        <pc:spChg chg="mod">
          <ac:chgData name="Fabio Di Troia" userId="7de80edd88c2c9de" providerId="LiveId" clId="{E4449EF7-4032-4BEC-843C-59662F330382}" dt="2021-10-19T03:10:38.665" v="6076" actId="113"/>
          <ac:spMkLst>
            <pc:docMk/>
            <pc:sldMk cId="1490020208" sldId="407"/>
            <ac:spMk id="3" creationId="{67A8CFCE-0D88-40D3-918A-377B4C5F713B}"/>
          </ac:spMkLst>
        </pc:spChg>
        <pc:picChg chg="add mod">
          <ac:chgData name="Fabio Di Troia" userId="7de80edd88c2c9de" providerId="LiveId" clId="{E4449EF7-4032-4BEC-843C-59662F330382}" dt="2021-10-19T03:11:47.341" v="6080" actId="1076"/>
          <ac:picMkLst>
            <pc:docMk/>
            <pc:sldMk cId="1490020208" sldId="407"/>
            <ac:picMk id="5" creationId="{1140C49B-7DB5-4AEE-9322-D4CDC5D534AD}"/>
          </ac:picMkLst>
        </pc:picChg>
        <pc:picChg chg="add mod">
          <ac:chgData name="Fabio Di Troia" userId="7de80edd88c2c9de" providerId="LiveId" clId="{E4449EF7-4032-4BEC-843C-59662F330382}" dt="2021-10-19T03:11:44.777" v="6079" actId="1076"/>
          <ac:picMkLst>
            <pc:docMk/>
            <pc:sldMk cId="1490020208" sldId="407"/>
            <ac:picMk id="7" creationId="{CB0C3C7B-2410-45D8-A58B-27C992609D6B}"/>
          </ac:picMkLst>
        </pc:picChg>
      </pc:sldChg>
      <pc:sldChg chg="addSp delSp modSp new mod setBg setClrOvrMap">
        <pc:chgData name="Fabio Di Troia" userId="7de80edd88c2c9de" providerId="LiveId" clId="{E4449EF7-4032-4BEC-843C-59662F330382}" dt="2021-10-21T02:26:02.432" v="6257" actId="27636"/>
        <pc:sldMkLst>
          <pc:docMk/>
          <pc:sldMk cId="771312407" sldId="408"/>
        </pc:sldMkLst>
        <pc:spChg chg="mod">
          <ac:chgData name="Fabio Di Troia" userId="7de80edd88c2c9de" providerId="LiveId" clId="{E4449EF7-4032-4BEC-843C-59662F330382}" dt="2021-10-18T23:59:37.226" v="5914" actId="26606"/>
          <ac:spMkLst>
            <pc:docMk/>
            <pc:sldMk cId="771312407" sldId="408"/>
            <ac:spMk id="2" creationId="{4D397BB1-36D9-4F2D-97A0-465C39B8585B}"/>
          </ac:spMkLst>
        </pc:spChg>
        <pc:spChg chg="mod">
          <ac:chgData name="Fabio Di Troia" userId="7de80edd88c2c9de" providerId="LiveId" clId="{E4449EF7-4032-4BEC-843C-59662F330382}" dt="2021-10-21T02:26:02.432" v="6257" actId="27636"/>
          <ac:spMkLst>
            <pc:docMk/>
            <pc:sldMk cId="771312407" sldId="408"/>
            <ac:spMk id="3" creationId="{031A2DFC-8DBB-4C45-A173-22004DF7807B}"/>
          </ac:spMkLst>
        </pc:spChg>
        <pc:spChg chg="add">
          <ac:chgData name="Fabio Di Troia" userId="7de80edd88c2c9de" providerId="LiveId" clId="{E4449EF7-4032-4BEC-843C-59662F330382}" dt="2021-10-18T23:59:37.226" v="5914" actId="26606"/>
          <ac:spMkLst>
            <pc:docMk/>
            <pc:sldMk cId="771312407" sldId="408"/>
            <ac:spMk id="8" creationId="{A4FB2F3E-259B-4650-B258-F09745BAA841}"/>
          </ac:spMkLst>
        </pc:spChg>
        <pc:spChg chg="add">
          <ac:chgData name="Fabio Di Troia" userId="7de80edd88c2c9de" providerId="LiveId" clId="{E4449EF7-4032-4BEC-843C-59662F330382}" dt="2021-10-18T23:59:37.226" v="5914" actId="26606"/>
          <ac:spMkLst>
            <pc:docMk/>
            <pc:sldMk cId="771312407" sldId="408"/>
            <ac:spMk id="31" creationId="{83CB2632-0822-4E49-A707-FA1B8A4D0173}"/>
          </ac:spMkLst>
        </pc:spChg>
        <pc:grpChg chg="add">
          <ac:chgData name="Fabio Di Troia" userId="7de80edd88c2c9de" providerId="LiveId" clId="{E4449EF7-4032-4BEC-843C-59662F330382}" dt="2021-10-18T23:59:37.226" v="5914" actId="26606"/>
          <ac:grpSpMkLst>
            <pc:docMk/>
            <pc:sldMk cId="771312407" sldId="408"/>
            <ac:grpSpMk id="10" creationId="{084C5BAC-71DF-48C0-AB51-699516D3BE58}"/>
          </ac:grpSpMkLst>
        </pc:grpChg>
        <pc:picChg chg="add del">
          <ac:chgData name="Fabio Di Troia" userId="7de80edd88c2c9de" providerId="LiveId" clId="{E4449EF7-4032-4BEC-843C-59662F330382}" dt="2021-10-18T23:59:45.159" v="5916" actId="478"/>
          <ac:picMkLst>
            <pc:docMk/>
            <pc:sldMk cId="771312407" sldId="408"/>
            <ac:picMk id="5" creationId="{038F1EA3-A8B1-4C4A-95E8-E7D022A76A12}"/>
          </ac:picMkLst>
        </pc:picChg>
      </pc:sldChg>
      <pc:sldChg chg="addSp delSp modSp new mod">
        <pc:chgData name="Fabio Di Troia" userId="7de80edd88c2c9de" providerId="LiveId" clId="{E4449EF7-4032-4BEC-843C-59662F330382}" dt="2021-10-18T23:57:21.822" v="5904" actId="255"/>
        <pc:sldMkLst>
          <pc:docMk/>
          <pc:sldMk cId="2920041282" sldId="409"/>
        </pc:sldMkLst>
        <pc:spChg chg="del mod">
          <ac:chgData name="Fabio Di Troia" userId="7de80edd88c2c9de" providerId="LiveId" clId="{E4449EF7-4032-4BEC-843C-59662F330382}" dt="2021-10-18T23:57:11.501" v="5901" actId="478"/>
          <ac:spMkLst>
            <pc:docMk/>
            <pc:sldMk cId="2920041282" sldId="409"/>
            <ac:spMk id="2" creationId="{762227D0-2669-4899-9376-81B5D47264D9}"/>
          </ac:spMkLst>
        </pc:spChg>
        <pc:spChg chg="mod">
          <ac:chgData name="Fabio Di Troia" userId="7de80edd88c2c9de" providerId="LiveId" clId="{E4449EF7-4032-4BEC-843C-59662F330382}" dt="2021-10-18T23:47:44.851" v="5845" actId="20577"/>
          <ac:spMkLst>
            <pc:docMk/>
            <pc:sldMk cId="2920041282" sldId="409"/>
            <ac:spMk id="3" creationId="{2BDBF671-BEFB-4243-86AC-DFC5C36A2F42}"/>
          </ac:spMkLst>
        </pc:spChg>
        <pc:spChg chg="add del mod">
          <ac:chgData name="Fabio Di Troia" userId="7de80edd88c2c9de" providerId="LiveId" clId="{E4449EF7-4032-4BEC-843C-59662F330382}" dt="2021-10-18T23:57:13.731" v="5902" actId="478"/>
          <ac:spMkLst>
            <pc:docMk/>
            <pc:sldMk cId="2920041282" sldId="409"/>
            <ac:spMk id="5" creationId="{3C53B5D4-33E6-47B3-BA34-2956276E8EC6}"/>
          </ac:spMkLst>
        </pc:spChg>
        <pc:spChg chg="add mod">
          <ac:chgData name="Fabio Di Troia" userId="7de80edd88c2c9de" providerId="LiveId" clId="{E4449EF7-4032-4BEC-843C-59662F330382}" dt="2021-10-18T23:57:21.822" v="5904" actId="255"/>
          <ac:spMkLst>
            <pc:docMk/>
            <pc:sldMk cId="2920041282" sldId="409"/>
            <ac:spMk id="6" creationId="{1BF862A1-3199-420E-86DA-2470E068C825}"/>
          </ac:spMkLst>
        </pc:spChg>
      </pc:sldChg>
      <pc:sldChg chg="addSp delSp modSp add mod">
        <pc:chgData name="Fabio Di Troia" userId="7de80edd88c2c9de" providerId="LiveId" clId="{E4449EF7-4032-4BEC-843C-59662F330382}" dt="2021-10-18T23:57:25.311" v="5905" actId="255"/>
        <pc:sldMkLst>
          <pc:docMk/>
          <pc:sldMk cId="1465944685" sldId="410"/>
        </pc:sldMkLst>
        <pc:spChg chg="del">
          <ac:chgData name="Fabio Di Troia" userId="7de80edd88c2c9de" providerId="LiveId" clId="{E4449EF7-4032-4BEC-843C-59662F330382}" dt="2021-10-18T23:57:06.968" v="5898" actId="478"/>
          <ac:spMkLst>
            <pc:docMk/>
            <pc:sldMk cId="1465944685" sldId="410"/>
            <ac:spMk id="2" creationId="{762227D0-2669-4899-9376-81B5D47264D9}"/>
          </ac:spMkLst>
        </pc:spChg>
        <pc:spChg chg="del mod">
          <ac:chgData name="Fabio Di Troia" userId="7de80edd88c2c9de" providerId="LiveId" clId="{E4449EF7-4032-4BEC-843C-59662F330382}" dt="2021-10-18T23:50:04.140" v="5848" actId="22"/>
          <ac:spMkLst>
            <pc:docMk/>
            <pc:sldMk cId="1465944685" sldId="410"/>
            <ac:spMk id="3" creationId="{2BDBF671-BEFB-4243-86AC-DFC5C36A2F42}"/>
          </ac:spMkLst>
        </pc:spChg>
        <pc:spChg chg="add del mod">
          <ac:chgData name="Fabio Di Troia" userId="7de80edd88c2c9de" providerId="LiveId" clId="{E4449EF7-4032-4BEC-843C-59662F330382}" dt="2021-10-18T23:57:08.622" v="5899" actId="478"/>
          <ac:spMkLst>
            <pc:docMk/>
            <pc:sldMk cId="1465944685" sldId="410"/>
            <ac:spMk id="7" creationId="{61B06FB5-A728-4719-B239-6AB2B35E798C}"/>
          </ac:spMkLst>
        </pc:spChg>
        <pc:spChg chg="add mod">
          <ac:chgData name="Fabio Di Troia" userId="7de80edd88c2c9de" providerId="LiveId" clId="{E4449EF7-4032-4BEC-843C-59662F330382}" dt="2021-10-18T23:57:25.311" v="5905" actId="255"/>
          <ac:spMkLst>
            <pc:docMk/>
            <pc:sldMk cId="1465944685" sldId="410"/>
            <ac:spMk id="8" creationId="{5BC8B2BB-0EC3-43E8-A17E-29F7FD8248FD}"/>
          </ac:spMkLst>
        </pc:spChg>
        <pc:picChg chg="add mod ord">
          <ac:chgData name="Fabio Di Troia" userId="7de80edd88c2c9de" providerId="LiveId" clId="{E4449EF7-4032-4BEC-843C-59662F330382}" dt="2021-10-18T23:50:04.140" v="5848" actId="22"/>
          <ac:picMkLst>
            <pc:docMk/>
            <pc:sldMk cId="1465944685" sldId="410"/>
            <ac:picMk id="5" creationId="{34738F1C-1AA7-4AEC-9D8F-2A79DFE39F43}"/>
          </ac:picMkLst>
        </pc:picChg>
      </pc:sldChg>
      <pc:sldChg chg="addSp delSp modSp add mod modNotesTx">
        <pc:chgData name="Fabio Di Troia" userId="7de80edd88c2c9de" providerId="LiveId" clId="{E4449EF7-4032-4BEC-843C-59662F330382}" dt="2021-10-18T23:57:28.357" v="5906" actId="255"/>
        <pc:sldMkLst>
          <pc:docMk/>
          <pc:sldMk cId="54480359" sldId="411"/>
        </pc:sldMkLst>
        <pc:spChg chg="mod">
          <ac:chgData name="Fabio Di Troia" userId="7de80edd88c2c9de" providerId="LiveId" clId="{E4449EF7-4032-4BEC-843C-59662F330382}" dt="2021-10-18T23:57:28.357" v="5906" actId="255"/>
          <ac:spMkLst>
            <pc:docMk/>
            <pc:sldMk cId="54480359" sldId="411"/>
            <ac:spMk id="2" creationId="{762227D0-2669-4899-9376-81B5D47264D9}"/>
          </ac:spMkLst>
        </pc:spChg>
        <pc:spChg chg="add mod">
          <ac:chgData name="Fabio Di Troia" userId="7de80edd88c2c9de" providerId="LiveId" clId="{E4449EF7-4032-4BEC-843C-59662F330382}" dt="2021-10-18T23:51:51.716" v="5873" actId="20577"/>
          <ac:spMkLst>
            <pc:docMk/>
            <pc:sldMk cId="54480359" sldId="411"/>
            <ac:spMk id="4" creationId="{96CF3AAF-094C-42FB-A4CD-5D626DF2E966}"/>
          </ac:spMkLst>
        </pc:spChg>
        <pc:picChg chg="del">
          <ac:chgData name="Fabio Di Troia" userId="7de80edd88c2c9de" providerId="LiveId" clId="{E4449EF7-4032-4BEC-843C-59662F330382}" dt="2021-10-18T23:51:36.219" v="5850" actId="478"/>
          <ac:picMkLst>
            <pc:docMk/>
            <pc:sldMk cId="54480359" sldId="411"/>
            <ac:picMk id="5" creationId="{34738F1C-1AA7-4AEC-9D8F-2A79DFE39F43}"/>
          </ac:picMkLst>
        </pc:picChg>
        <pc:picChg chg="add del mod">
          <ac:chgData name="Fabio Di Troia" userId="7de80edd88c2c9de" providerId="LiveId" clId="{E4449EF7-4032-4BEC-843C-59662F330382}" dt="2021-10-18T23:53:10.797" v="5874" actId="478"/>
          <ac:picMkLst>
            <pc:docMk/>
            <pc:sldMk cId="54480359" sldId="411"/>
            <ac:picMk id="7" creationId="{1A2962A7-71F9-4AC4-B4F1-1273032D3C99}"/>
          </ac:picMkLst>
        </pc:picChg>
        <pc:picChg chg="add mod">
          <ac:chgData name="Fabio Di Troia" userId="7de80edd88c2c9de" providerId="LiveId" clId="{E4449EF7-4032-4BEC-843C-59662F330382}" dt="2021-10-18T23:53:13.220" v="5876" actId="1076"/>
          <ac:picMkLst>
            <pc:docMk/>
            <pc:sldMk cId="54480359" sldId="411"/>
            <ac:picMk id="9" creationId="{57377D8A-E639-4CE9-959D-A43830F452F0}"/>
          </ac:picMkLst>
        </pc:picChg>
        <pc:picChg chg="add mod">
          <ac:chgData name="Fabio Di Troia" userId="7de80edd88c2c9de" providerId="LiveId" clId="{E4449EF7-4032-4BEC-843C-59662F330382}" dt="2021-10-18T23:54:58.770" v="5879" actId="1076"/>
          <ac:picMkLst>
            <pc:docMk/>
            <pc:sldMk cId="54480359" sldId="411"/>
            <ac:picMk id="11" creationId="{2C3A0FA8-CB4E-4303-8659-D990990573AB}"/>
          </ac:picMkLst>
        </pc:picChg>
        <pc:picChg chg="add mod">
          <ac:chgData name="Fabio Di Troia" userId="7de80edd88c2c9de" providerId="LiveId" clId="{E4449EF7-4032-4BEC-843C-59662F330382}" dt="2021-10-18T23:55:40.022" v="5883" actId="1076"/>
          <ac:picMkLst>
            <pc:docMk/>
            <pc:sldMk cId="54480359" sldId="411"/>
            <ac:picMk id="13" creationId="{C6952396-FF70-4E44-AC5F-578E3A78ED6B}"/>
          </ac:picMkLst>
        </pc:picChg>
      </pc:sldChg>
      <pc:sldChg chg="addSp delSp modSp add mod ord">
        <pc:chgData name="Fabio Di Troia" userId="7de80edd88c2c9de" providerId="LiveId" clId="{E4449EF7-4032-4BEC-843C-59662F330382}" dt="2021-10-18T23:58:26.954" v="5913" actId="1076"/>
        <pc:sldMkLst>
          <pc:docMk/>
          <pc:sldMk cId="3171604133" sldId="412"/>
        </pc:sldMkLst>
        <pc:spChg chg="add del mod">
          <ac:chgData name="Fabio Di Troia" userId="7de80edd88c2c9de" providerId="LiveId" clId="{E4449EF7-4032-4BEC-843C-59662F330382}" dt="2021-10-18T23:58:24.873" v="5911" actId="478"/>
          <ac:spMkLst>
            <pc:docMk/>
            <pc:sldMk cId="3171604133" sldId="412"/>
            <ac:spMk id="3" creationId="{11A57B2D-BAE4-44FA-954B-87DD0A23A0FB}"/>
          </ac:spMkLst>
        </pc:spChg>
        <pc:picChg chg="del">
          <ac:chgData name="Fabio Di Troia" userId="7de80edd88c2c9de" providerId="LiveId" clId="{E4449EF7-4032-4BEC-843C-59662F330382}" dt="2021-10-18T23:58:23.239" v="5910" actId="478"/>
          <ac:picMkLst>
            <pc:docMk/>
            <pc:sldMk cId="3171604133" sldId="412"/>
            <ac:picMk id="5" creationId="{34738F1C-1AA7-4AEC-9D8F-2A79DFE39F43}"/>
          </ac:picMkLst>
        </pc:picChg>
        <pc:picChg chg="add mod">
          <ac:chgData name="Fabio Di Troia" userId="7de80edd88c2c9de" providerId="LiveId" clId="{E4449EF7-4032-4BEC-843C-59662F330382}" dt="2021-10-18T23:58:26.954" v="5913" actId="1076"/>
          <ac:picMkLst>
            <pc:docMk/>
            <pc:sldMk cId="3171604133" sldId="412"/>
            <ac:picMk id="6" creationId="{680AA9E4-71CA-4C76-B7F5-9050538C86B0}"/>
          </ac:picMkLst>
        </pc:picChg>
      </pc:sldChg>
      <pc:sldChg chg="addSp modSp new del mod setBg setClrOvrMap">
        <pc:chgData name="Fabio Di Troia" userId="7de80edd88c2c9de" providerId="LiveId" clId="{E4449EF7-4032-4BEC-843C-59662F330382}" dt="2021-10-21T02:25:33.782" v="6250" actId="47"/>
        <pc:sldMkLst>
          <pc:docMk/>
          <pc:sldMk cId="2398677661" sldId="413"/>
        </pc:sldMkLst>
        <pc:spChg chg="mod">
          <ac:chgData name="Fabio Di Troia" userId="7de80edd88c2c9de" providerId="LiveId" clId="{E4449EF7-4032-4BEC-843C-59662F330382}" dt="2021-10-21T02:25:12.481" v="6247" actId="21"/>
          <ac:spMkLst>
            <pc:docMk/>
            <pc:sldMk cId="2398677661" sldId="413"/>
            <ac:spMk id="2" creationId="{FD08260F-57B7-4CE8-906D-0794611A1DB3}"/>
          </ac:spMkLst>
        </pc:spChg>
        <pc:spChg chg="mod">
          <ac:chgData name="Fabio Di Troia" userId="7de80edd88c2c9de" providerId="LiveId" clId="{E4449EF7-4032-4BEC-843C-59662F330382}" dt="2021-10-21T02:24:56.886" v="6239" actId="21"/>
          <ac:spMkLst>
            <pc:docMk/>
            <pc:sldMk cId="2398677661" sldId="413"/>
            <ac:spMk id="3" creationId="{6DB147D9-9556-4AD0-888B-2898415B136A}"/>
          </ac:spMkLst>
        </pc:spChg>
        <pc:spChg chg="add">
          <ac:chgData name="Fabio Di Troia" userId="7de80edd88c2c9de" providerId="LiveId" clId="{E4449EF7-4032-4BEC-843C-59662F330382}" dt="2021-10-21T02:17:00.244" v="6114" actId="26606"/>
          <ac:spMkLst>
            <pc:docMk/>
            <pc:sldMk cId="2398677661" sldId="413"/>
            <ac:spMk id="8" creationId="{DA3C47C2-33A2-44B2-BEAB-FEB679075C24}"/>
          </ac:spMkLst>
        </pc:spChg>
        <pc:spChg chg="add">
          <ac:chgData name="Fabio Di Troia" userId="7de80edd88c2c9de" providerId="LiveId" clId="{E4449EF7-4032-4BEC-843C-59662F330382}" dt="2021-10-21T02:17:00.244" v="6114" actId="26606"/>
          <ac:spMkLst>
            <pc:docMk/>
            <pc:sldMk cId="2398677661" sldId="413"/>
            <ac:spMk id="10" creationId="{AD182BA8-54AD-4D9F-8264-B0FA8BB47D7C}"/>
          </ac:spMkLst>
        </pc:spChg>
        <pc:spChg chg="add">
          <ac:chgData name="Fabio Di Troia" userId="7de80edd88c2c9de" providerId="LiveId" clId="{E4449EF7-4032-4BEC-843C-59662F330382}" dt="2021-10-21T02:17:00.244" v="6114" actId="26606"/>
          <ac:spMkLst>
            <pc:docMk/>
            <pc:sldMk cId="2398677661" sldId="413"/>
            <ac:spMk id="12" creationId="{4ED83379-0499-45E1-AB78-6AA230F96442}"/>
          </ac:spMkLst>
        </pc:spChg>
      </pc:sldChg>
      <pc:sldChg chg="modSp new del mod">
        <pc:chgData name="Fabio Di Troia" userId="7de80edd88c2c9de" providerId="LiveId" clId="{E4449EF7-4032-4BEC-843C-59662F330382}" dt="2021-10-21T02:25:36.421" v="6251" actId="2696"/>
        <pc:sldMkLst>
          <pc:docMk/>
          <pc:sldMk cId="3262340233" sldId="414"/>
        </pc:sldMkLst>
        <pc:spChg chg="mod">
          <ac:chgData name="Fabio Di Troia" userId="7de80edd88c2c9de" providerId="LiveId" clId="{E4449EF7-4032-4BEC-843C-59662F330382}" dt="2021-10-21T02:17:24.912" v="6122" actId="27636"/>
          <ac:spMkLst>
            <pc:docMk/>
            <pc:sldMk cId="3262340233" sldId="414"/>
            <ac:spMk id="2" creationId="{0BCEFD6D-3A7A-4D24-9BB5-50D0D1962F34}"/>
          </ac:spMkLst>
        </pc:spChg>
        <pc:spChg chg="mod">
          <ac:chgData name="Fabio Di Troia" userId="7de80edd88c2c9de" providerId="LiveId" clId="{E4449EF7-4032-4BEC-843C-59662F330382}" dt="2021-10-21T02:18:25.868" v="6149" actId="115"/>
          <ac:spMkLst>
            <pc:docMk/>
            <pc:sldMk cId="3262340233" sldId="414"/>
            <ac:spMk id="3" creationId="{396BCA07-187C-441E-B5BD-D64431A45EA5}"/>
          </ac:spMkLst>
        </pc:spChg>
      </pc:sldChg>
      <pc:sldChg chg="add">
        <pc:chgData name="Fabio Di Troia" userId="7de80edd88c2c9de" providerId="LiveId" clId="{E4449EF7-4032-4BEC-843C-59662F330382}" dt="2021-10-21T02:25:37.766" v="6252"/>
        <pc:sldMkLst>
          <pc:docMk/>
          <pc:sldMk cId="3607782558" sldId="414"/>
        </pc:sldMkLst>
      </pc:sldChg>
      <pc:sldChg chg="add">
        <pc:chgData name="Fabio Di Troia" userId="7de80edd88c2c9de" providerId="LiveId" clId="{E4449EF7-4032-4BEC-843C-59662F330382}" dt="2021-10-21T02:25:37.766" v="6252"/>
        <pc:sldMkLst>
          <pc:docMk/>
          <pc:sldMk cId="679613298" sldId="415"/>
        </pc:sldMkLst>
      </pc:sldChg>
      <pc:sldChg chg="modSp add del mod">
        <pc:chgData name="Fabio Di Troia" userId="7de80edd88c2c9de" providerId="LiveId" clId="{E4449EF7-4032-4BEC-843C-59662F330382}" dt="2021-10-21T02:25:36.421" v="6251" actId="2696"/>
        <pc:sldMkLst>
          <pc:docMk/>
          <pc:sldMk cId="3624933170" sldId="415"/>
        </pc:sldMkLst>
        <pc:spChg chg="mod">
          <ac:chgData name="Fabio Di Troia" userId="7de80edd88c2c9de" providerId="LiveId" clId="{E4449EF7-4032-4BEC-843C-59662F330382}" dt="2021-10-21T02:19:09.349" v="6157"/>
          <ac:spMkLst>
            <pc:docMk/>
            <pc:sldMk cId="3624933170" sldId="415"/>
            <ac:spMk id="2" creationId="{0BCEFD6D-3A7A-4D24-9BB5-50D0D1962F34}"/>
          </ac:spMkLst>
        </pc:spChg>
        <pc:spChg chg="mod">
          <ac:chgData name="Fabio Di Troia" userId="7de80edd88c2c9de" providerId="LiveId" clId="{E4449EF7-4032-4BEC-843C-59662F330382}" dt="2021-10-21T02:19:43.933" v="6181" actId="27636"/>
          <ac:spMkLst>
            <pc:docMk/>
            <pc:sldMk cId="3624933170" sldId="415"/>
            <ac:spMk id="3" creationId="{396BCA07-187C-441E-B5BD-D64431A45EA5}"/>
          </ac:spMkLst>
        </pc:spChg>
      </pc:sldChg>
      <pc:sldChg chg="addSp new del mod">
        <pc:chgData name="Fabio Di Troia" userId="7de80edd88c2c9de" providerId="LiveId" clId="{E4449EF7-4032-4BEC-843C-59662F330382}" dt="2021-10-21T02:25:36.421" v="6251" actId="2696"/>
        <pc:sldMkLst>
          <pc:docMk/>
          <pc:sldMk cId="1618387001" sldId="416"/>
        </pc:sldMkLst>
        <pc:picChg chg="add">
          <ac:chgData name="Fabio Di Troia" userId="7de80edd88c2c9de" providerId="LiveId" clId="{E4449EF7-4032-4BEC-843C-59662F330382}" dt="2021-10-21T02:20:26.030" v="6183" actId="22"/>
          <ac:picMkLst>
            <pc:docMk/>
            <pc:sldMk cId="1618387001" sldId="416"/>
            <ac:picMk id="3" creationId="{F1C4D761-6EC1-47BE-8EEA-73D194BA9719}"/>
          </ac:picMkLst>
        </pc:picChg>
      </pc:sldChg>
      <pc:sldChg chg="add modNotesTx">
        <pc:chgData name="Fabio Di Troia" userId="7de80edd88c2c9de" providerId="LiveId" clId="{E4449EF7-4032-4BEC-843C-59662F330382}" dt="2021-10-21T02:27:34.342" v="6335" actId="20577"/>
        <pc:sldMkLst>
          <pc:docMk/>
          <pc:sldMk cId="4017845710" sldId="416"/>
        </pc:sldMkLst>
      </pc:sldChg>
      <pc:sldChg chg="addSp delSp modSp add mod modNotesTx">
        <pc:chgData name="Fabio Di Troia" userId="7de80edd88c2c9de" providerId="LiveId" clId="{E4449EF7-4032-4BEC-843C-59662F330382}" dt="2021-10-21T02:29:22.853" v="6343"/>
        <pc:sldMkLst>
          <pc:docMk/>
          <pc:sldMk cId="2166786619" sldId="417"/>
        </pc:sldMkLst>
        <pc:spChg chg="add del mod">
          <ac:chgData name="Fabio Di Troia" userId="7de80edd88c2c9de" providerId="LiveId" clId="{E4449EF7-4032-4BEC-843C-59662F330382}" dt="2021-10-21T02:29:20.724" v="6341" actId="478"/>
          <ac:spMkLst>
            <pc:docMk/>
            <pc:sldMk cId="2166786619" sldId="417"/>
            <ac:spMk id="6" creationId="{DE821C4D-11D4-4594-9A73-7C9939B3AD8D}"/>
          </ac:spMkLst>
        </pc:spChg>
      </pc:sldChg>
      <pc:sldChg chg="addSp modSp new del mod modNotesTx">
        <pc:chgData name="Fabio Di Troia" userId="7de80edd88c2c9de" providerId="LiveId" clId="{E4449EF7-4032-4BEC-843C-59662F330382}" dt="2021-10-21T02:25:36.421" v="6251" actId="2696"/>
        <pc:sldMkLst>
          <pc:docMk/>
          <pc:sldMk cId="3309606008" sldId="417"/>
        </pc:sldMkLst>
        <pc:spChg chg="add mod">
          <ac:chgData name="Fabio Di Troia" userId="7de80edd88c2c9de" providerId="LiveId" clId="{E4449EF7-4032-4BEC-843C-59662F330382}" dt="2021-10-21T02:22:47.115" v="6203" actId="1076"/>
          <ac:spMkLst>
            <pc:docMk/>
            <pc:sldMk cId="3309606008" sldId="417"/>
            <ac:spMk id="5" creationId="{4C9A2921-B602-4924-B0AD-0644DE328486}"/>
          </ac:spMkLst>
        </pc:spChg>
        <pc:picChg chg="add mod">
          <ac:chgData name="Fabio Di Troia" userId="7de80edd88c2c9de" providerId="LiveId" clId="{E4449EF7-4032-4BEC-843C-59662F330382}" dt="2021-10-21T02:22:44.768" v="6202" actId="1076"/>
          <ac:picMkLst>
            <pc:docMk/>
            <pc:sldMk cId="3309606008" sldId="417"/>
            <ac:picMk id="3" creationId="{C2D5B64D-0490-42B9-B129-E436BB72FBF4}"/>
          </ac:picMkLst>
        </pc:picChg>
      </pc:sldChg>
      <pc:sldChg chg="modSp add mod ord">
        <pc:chgData name="Fabio Di Troia" userId="7de80edd88c2c9de" providerId="LiveId" clId="{E4449EF7-4032-4BEC-843C-59662F330382}" dt="2021-10-21T02:26:09.121" v="6258" actId="20577"/>
        <pc:sldMkLst>
          <pc:docMk/>
          <pc:sldMk cId="1187627513" sldId="418"/>
        </pc:sldMkLst>
        <pc:spChg chg="mod">
          <ac:chgData name="Fabio Di Troia" userId="7de80edd88c2c9de" providerId="LiveId" clId="{E4449EF7-4032-4BEC-843C-59662F330382}" dt="2021-10-21T02:26:09.121" v="6258" actId="20577"/>
          <ac:spMkLst>
            <pc:docMk/>
            <pc:sldMk cId="1187627513" sldId="418"/>
            <ac:spMk id="3" creationId="{031A2DFC-8DBB-4C45-A173-22004DF7807B}"/>
          </ac:spMkLst>
        </pc:spChg>
      </pc:sldChg>
      <pc:sldChg chg="modSp add mod">
        <pc:chgData name="Fabio Di Troia" userId="7de80edd88c2c9de" providerId="LiveId" clId="{E4449EF7-4032-4BEC-843C-59662F330382}" dt="2021-10-22T02:59:05.593" v="6408" actId="12"/>
        <pc:sldMkLst>
          <pc:docMk/>
          <pc:sldMk cId="3987197975" sldId="419"/>
        </pc:sldMkLst>
        <pc:spChg chg="mod">
          <ac:chgData name="Fabio Di Troia" userId="7de80edd88c2c9de" providerId="LiveId" clId="{E4449EF7-4032-4BEC-843C-59662F330382}" dt="2021-10-22T02:59:05.593" v="6408" actId="12"/>
          <ac:spMkLst>
            <pc:docMk/>
            <pc:sldMk cId="3987197975" sldId="419"/>
            <ac:spMk id="3" creationId="{FE53C4EC-0B3D-4183-AFA5-9229D334CD39}"/>
          </ac:spMkLst>
        </pc:spChg>
      </pc:sldChg>
    </pc:docChg>
  </pc:docChgLst>
  <pc:docChgLst>
    <pc:chgData name="Fabio Di Troia" userId="7de80edd88c2c9de" providerId="LiveId" clId="{60466FFD-2949-4E34-8D32-41E03FAC146A}"/>
    <pc:docChg chg="undo custSel addSld delSld modSld sldOrd">
      <pc:chgData name="Fabio Di Troia" userId="7de80edd88c2c9de" providerId="LiveId" clId="{60466FFD-2949-4E34-8D32-41E03FAC146A}" dt="2024-05-07T16:46:09.192" v="5151" actId="20577"/>
      <pc:docMkLst>
        <pc:docMk/>
      </pc:docMkLst>
      <pc:sldChg chg="addSp modSp mod ord">
        <pc:chgData name="Fabio Di Troia" userId="7de80edd88c2c9de" providerId="LiveId" clId="{60466FFD-2949-4E34-8D32-41E03FAC146A}" dt="2024-05-07T04:59:01.585" v="4544" actId="207"/>
        <pc:sldMkLst>
          <pc:docMk/>
          <pc:sldMk cId="1454846424" sldId="276"/>
        </pc:sldMkLst>
        <pc:spChg chg="add mod">
          <ac:chgData name="Fabio Di Troia" userId="7de80edd88c2c9de" providerId="LiveId" clId="{60466FFD-2949-4E34-8D32-41E03FAC146A}" dt="2024-05-07T04:59:01.585" v="4544" actId="207"/>
          <ac:spMkLst>
            <pc:docMk/>
            <pc:sldMk cId="1454846424" sldId="276"/>
            <ac:spMk id="4" creationId="{A9A0E9AA-B368-AE7F-B02A-1835E92E7FCC}"/>
          </ac:spMkLst>
        </pc:spChg>
        <pc:spChg chg="mod">
          <ac:chgData name="Fabio Di Troia" userId="7de80edd88c2c9de" providerId="LiveId" clId="{60466FFD-2949-4E34-8D32-41E03FAC146A}" dt="2024-05-04T22:31:20.330" v="3441" actId="255"/>
          <ac:spMkLst>
            <pc:docMk/>
            <pc:sldMk cId="1454846424" sldId="276"/>
            <ac:spMk id="5" creationId="{DEABCDE0-0082-490C-A646-862B0F284D40}"/>
          </ac:spMkLst>
        </pc:spChg>
        <pc:picChg chg="mod">
          <ac:chgData name="Fabio Di Troia" userId="7de80edd88c2c9de" providerId="LiveId" clId="{60466FFD-2949-4E34-8D32-41E03FAC146A}" dt="2024-05-04T22:31:32.269" v="3462" actId="1037"/>
          <ac:picMkLst>
            <pc:docMk/>
            <pc:sldMk cId="1454846424" sldId="276"/>
            <ac:picMk id="7" creationId="{6CBF5D11-552D-4744-8F24-9B29111ABDAD}"/>
          </ac:picMkLst>
        </pc:picChg>
      </pc:sldChg>
      <pc:sldChg chg="modSp">
        <pc:chgData name="Fabio Di Troia" userId="7de80edd88c2c9de" providerId="LiveId" clId="{60466FFD-2949-4E34-8D32-41E03FAC146A}" dt="2024-05-07T03:21:16.464" v="4487" actId="113"/>
        <pc:sldMkLst>
          <pc:docMk/>
          <pc:sldMk cId="2908481258" sldId="352"/>
        </pc:sldMkLst>
        <pc:spChg chg="mod">
          <ac:chgData name="Fabio Di Troia" userId="7de80edd88c2c9de" providerId="LiveId" clId="{60466FFD-2949-4E34-8D32-41E03FAC146A}" dt="2024-05-07T03:21:16.464" v="4487" actId="113"/>
          <ac:spMkLst>
            <pc:docMk/>
            <pc:sldMk cId="2908481258" sldId="352"/>
            <ac:spMk id="3" creationId="{491570E7-BD97-4D15-90D3-A502487D5276}"/>
          </ac:spMkLst>
        </pc:spChg>
      </pc:sldChg>
      <pc:sldChg chg="modSp mod">
        <pc:chgData name="Fabio Di Troia" userId="7de80edd88c2c9de" providerId="LiveId" clId="{60466FFD-2949-4E34-8D32-41E03FAC146A}" dt="2024-05-07T03:22:12.269" v="4496" actId="20577"/>
        <pc:sldMkLst>
          <pc:docMk/>
          <pc:sldMk cId="3436622050" sldId="354"/>
        </pc:sldMkLst>
        <pc:spChg chg="mod">
          <ac:chgData name="Fabio Di Troia" userId="7de80edd88c2c9de" providerId="LiveId" clId="{60466FFD-2949-4E34-8D32-41E03FAC146A}" dt="2024-05-07T03:22:12.269" v="4496" actId="20577"/>
          <ac:spMkLst>
            <pc:docMk/>
            <pc:sldMk cId="3436622050" sldId="354"/>
            <ac:spMk id="3" creationId="{E5D59030-4839-456E-BF29-96F46BFCCB24}"/>
          </ac:spMkLst>
        </pc:spChg>
      </pc:sldChg>
      <pc:sldChg chg="modSp del mod ord modShow">
        <pc:chgData name="Fabio Di Troia" userId="7de80edd88c2c9de" providerId="LiveId" clId="{60466FFD-2949-4E34-8D32-41E03FAC146A}" dt="2024-05-07T04:54:54.985" v="4542" actId="47"/>
        <pc:sldMkLst>
          <pc:docMk/>
          <pc:sldMk cId="3879011674" sldId="364"/>
        </pc:sldMkLst>
        <pc:spChg chg="mod">
          <ac:chgData name="Fabio Di Troia" userId="7de80edd88c2c9de" providerId="LiveId" clId="{60466FFD-2949-4E34-8D32-41E03FAC146A}" dt="2024-05-04T02:20:56.959" v="2266"/>
          <ac:spMkLst>
            <pc:docMk/>
            <pc:sldMk cId="3879011674" sldId="364"/>
            <ac:spMk id="5" creationId="{DEABCDE0-0082-490C-A646-862B0F284D40}"/>
          </ac:spMkLst>
        </pc:spChg>
      </pc:sldChg>
      <pc:sldChg chg="del">
        <pc:chgData name="Fabio Di Troia" userId="7de80edd88c2c9de" providerId="LiveId" clId="{60466FFD-2949-4E34-8D32-41E03FAC146A}" dt="2024-05-04T23:35:01.885" v="4017" actId="47"/>
        <pc:sldMkLst>
          <pc:docMk/>
          <pc:sldMk cId="916458051" sldId="365"/>
        </pc:sldMkLst>
      </pc:sldChg>
      <pc:sldChg chg="del">
        <pc:chgData name="Fabio Di Troia" userId="7de80edd88c2c9de" providerId="LiveId" clId="{60466FFD-2949-4E34-8D32-41E03FAC146A}" dt="2024-05-04T23:35:10.470" v="4018" actId="47"/>
        <pc:sldMkLst>
          <pc:docMk/>
          <pc:sldMk cId="3784050080" sldId="366"/>
        </pc:sldMkLst>
      </pc:sldChg>
      <pc:sldChg chg="delSp modSp mod ord modTransition modAnim">
        <pc:chgData name="Fabio Di Troia" userId="7de80edd88c2c9de" providerId="LiveId" clId="{60466FFD-2949-4E34-8D32-41E03FAC146A}" dt="2024-05-07T16:39:56.328" v="5044"/>
        <pc:sldMkLst>
          <pc:docMk/>
          <pc:sldMk cId="3048646148" sldId="367"/>
        </pc:sldMkLst>
        <pc:spChg chg="mod">
          <ac:chgData name="Fabio Di Troia" userId="7de80edd88c2c9de" providerId="LiveId" clId="{60466FFD-2949-4E34-8D32-41E03FAC146A}" dt="2024-05-07T05:36:07.371" v="4734" actId="6549"/>
          <ac:spMkLst>
            <pc:docMk/>
            <pc:sldMk cId="3048646148" sldId="367"/>
            <ac:spMk id="2" creationId="{5B6473C7-C83D-4F74-82DC-DD34A01D6E05}"/>
          </ac:spMkLst>
        </pc:spChg>
        <pc:spChg chg="del">
          <ac:chgData name="Fabio Di Troia" userId="7de80edd88c2c9de" providerId="LiveId" clId="{60466FFD-2949-4E34-8D32-41E03FAC146A}" dt="2024-05-07T05:36:35.433" v="4736" actId="478"/>
          <ac:spMkLst>
            <pc:docMk/>
            <pc:sldMk cId="3048646148" sldId="367"/>
            <ac:spMk id="9" creationId="{ECE49FE3-2D0B-4E3B-897F-6B00D12B0296}"/>
          </ac:spMkLst>
        </pc:spChg>
      </pc:sldChg>
      <pc:sldChg chg="modSp del mod">
        <pc:chgData name="Fabio Di Troia" userId="7de80edd88c2c9de" providerId="LiveId" clId="{60466FFD-2949-4E34-8D32-41E03FAC146A}" dt="2024-05-07T05:41:32.610" v="4740" actId="47"/>
        <pc:sldMkLst>
          <pc:docMk/>
          <pc:sldMk cId="3097798949" sldId="368"/>
        </pc:sldMkLst>
        <pc:spChg chg="mod">
          <ac:chgData name="Fabio Di Troia" userId="7de80edd88c2c9de" providerId="LiveId" clId="{60466FFD-2949-4E34-8D32-41E03FAC146A}" dt="2024-05-04T23:36:22.320" v="4025"/>
          <ac:spMkLst>
            <pc:docMk/>
            <pc:sldMk cId="3097798949" sldId="368"/>
            <ac:spMk id="2" creationId="{5B6473C7-C83D-4F74-82DC-DD34A01D6E05}"/>
          </ac:spMkLst>
        </pc:spChg>
      </pc:sldChg>
      <pc:sldChg chg="del">
        <pc:chgData name="Fabio Di Troia" userId="7de80edd88c2c9de" providerId="LiveId" clId="{60466FFD-2949-4E34-8D32-41E03FAC146A}" dt="2024-05-07T05:34:59.782" v="4726" actId="47"/>
        <pc:sldMkLst>
          <pc:docMk/>
          <pc:sldMk cId="3585128101" sldId="369"/>
        </pc:sldMkLst>
      </pc:sldChg>
      <pc:sldChg chg="del">
        <pc:chgData name="Fabio Di Troia" userId="7de80edd88c2c9de" providerId="LiveId" clId="{60466FFD-2949-4E34-8D32-41E03FAC146A}" dt="2024-05-04T23:35:40.831" v="4019" actId="47"/>
        <pc:sldMkLst>
          <pc:docMk/>
          <pc:sldMk cId="1009968773" sldId="370"/>
        </pc:sldMkLst>
      </pc:sldChg>
      <pc:sldChg chg="modSp mod modTransition">
        <pc:chgData name="Fabio Di Troia" userId="7de80edd88c2c9de" providerId="LiveId" clId="{60466FFD-2949-4E34-8D32-41E03FAC146A}" dt="2024-05-07T05:49:29.697" v="4919"/>
        <pc:sldMkLst>
          <pc:docMk/>
          <pc:sldMk cId="2804808120" sldId="372"/>
        </pc:sldMkLst>
        <pc:spChg chg="mod">
          <ac:chgData name="Fabio Di Troia" userId="7de80edd88c2c9de" providerId="LiveId" clId="{60466FFD-2949-4E34-8D32-41E03FAC146A}" dt="2024-05-07T05:34:41.349" v="4725" actId="6549"/>
          <ac:spMkLst>
            <pc:docMk/>
            <pc:sldMk cId="2804808120" sldId="372"/>
            <ac:spMk id="2" creationId="{5B6473C7-C83D-4F74-82DC-DD34A01D6E05}"/>
          </ac:spMkLst>
        </pc:spChg>
      </pc:sldChg>
      <pc:sldChg chg="modSp mod modTransition">
        <pc:chgData name="Fabio Di Troia" userId="7de80edd88c2c9de" providerId="LiveId" clId="{60466FFD-2949-4E34-8D32-41E03FAC146A}" dt="2024-05-07T05:49:26.308" v="4918"/>
        <pc:sldMkLst>
          <pc:docMk/>
          <pc:sldMk cId="4184456561" sldId="373"/>
        </pc:sldMkLst>
        <pc:spChg chg="mod">
          <ac:chgData name="Fabio Di Troia" userId="7de80edd88c2c9de" providerId="LiveId" clId="{60466FFD-2949-4E34-8D32-41E03FAC146A}" dt="2024-05-07T05:34:28.629" v="4724" actId="6549"/>
          <ac:spMkLst>
            <pc:docMk/>
            <pc:sldMk cId="4184456561" sldId="373"/>
            <ac:spMk id="2" creationId="{5B6473C7-C83D-4F74-82DC-DD34A01D6E05}"/>
          </ac:spMkLst>
        </pc:spChg>
      </pc:sldChg>
      <pc:sldChg chg="modSp del mod">
        <pc:chgData name="Fabio Di Troia" userId="7de80edd88c2c9de" providerId="LiveId" clId="{60466FFD-2949-4E34-8D32-41E03FAC146A}" dt="2024-05-07T05:41:33.057" v="4741" actId="47"/>
        <pc:sldMkLst>
          <pc:docMk/>
          <pc:sldMk cId="2095258164" sldId="374"/>
        </pc:sldMkLst>
        <pc:spChg chg="mod">
          <ac:chgData name="Fabio Di Troia" userId="7de80edd88c2c9de" providerId="LiveId" clId="{60466FFD-2949-4E34-8D32-41E03FAC146A}" dt="2024-05-04T23:36:24.392" v="4026"/>
          <ac:spMkLst>
            <pc:docMk/>
            <pc:sldMk cId="2095258164" sldId="374"/>
            <ac:spMk id="2" creationId="{5B6473C7-C83D-4F74-82DC-DD34A01D6E05}"/>
          </ac:spMkLst>
        </pc:spChg>
      </pc:sldChg>
      <pc:sldChg chg="del">
        <pc:chgData name="Fabio Di Troia" userId="7de80edd88c2c9de" providerId="LiveId" clId="{60466FFD-2949-4E34-8D32-41E03FAC146A}" dt="2024-05-05T17:21:51.420" v="4159" actId="47"/>
        <pc:sldMkLst>
          <pc:docMk/>
          <pc:sldMk cId="3931070600" sldId="379"/>
        </pc:sldMkLst>
      </pc:sldChg>
      <pc:sldChg chg="del">
        <pc:chgData name="Fabio Di Troia" userId="7de80edd88c2c9de" providerId="LiveId" clId="{60466FFD-2949-4E34-8D32-41E03FAC146A}" dt="2024-05-05T17:21:53.618" v="4160" actId="47"/>
        <pc:sldMkLst>
          <pc:docMk/>
          <pc:sldMk cId="223411379" sldId="387"/>
        </pc:sldMkLst>
      </pc:sldChg>
      <pc:sldChg chg="del">
        <pc:chgData name="Fabio Di Troia" userId="7de80edd88c2c9de" providerId="LiveId" clId="{60466FFD-2949-4E34-8D32-41E03FAC146A}" dt="2024-05-05T17:21:54.591" v="4161" actId="47"/>
        <pc:sldMkLst>
          <pc:docMk/>
          <pc:sldMk cId="949445135" sldId="388"/>
        </pc:sldMkLst>
      </pc:sldChg>
      <pc:sldChg chg="del">
        <pc:chgData name="Fabio Di Troia" userId="7de80edd88c2c9de" providerId="LiveId" clId="{60466FFD-2949-4E34-8D32-41E03FAC146A}" dt="2024-05-05T17:22:01.237" v="4170" actId="47"/>
        <pc:sldMkLst>
          <pc:docMk/>
          <pc:sldMk cId="1262348016" sldId="391"/>
        </pc:sldMkLst>
      </pc:sldChg>
      <pc:sldChg chg="del">
        <pc:chgData name="Fabio Di Troia" userId="7de80edd88c2c9de" providerId="LiveId" clId="{60466FFD-2949-4E34-8D32-41E03FAC146A}" dt="2024-05-05T17:21:58.557" v="4166" actId="47"/>
        <pc:sldMkLst>
          <pc:docMk/>
          <pc:sldMk cId="2027781857" sldId="392"/>
        </pc:sldMkLst>
      </pc:sldChg>
      <pc:sldChg chg="del">
        <pc:chgData name="Fabio Di Troia" userId="7de80edd88c2c9de" providerId="LiveId" clId="{60466FFD-2949-4E34-8D32-41E03FAC146A}" dt="2024-05-05T17:22:02.033" v="4171" actId="47"/>
        <pc:sldMkLst>
          <pc:docMk/>
          <pc:sldMk cId="1623966415" sldId="396"/>
        </pc:sldMkLst>
      </pc:sldChg>
      <pc:sldChg chg="del">
        <pc:chgData name="Fabio Di Troia" userId="7de80edd88c2c9de" providerId="LiveId" clId="{60466FFD-2949-4E34-8D32-41E03FAC146A}" dt="2024-05-05T17:22:02.466" v="4172" actId="47"/>
        <pc:sldMkLst>
          <pc:docMk/>
          <pc:sldMk cId="1197306554" sldId="397"/>
        </pc:sldMkLst>
      </pc:sldChg>
      <pc:sldChg chg="del">
        <pc:chgData name="Fabio Di Troia" userId="7de80edd88c2c9de" providerId="LiveId" clId="{60466FFD-2949-4E34-8D32-41E03FAC146A}" dt="2024-05-05T17:22:06.131" v="4174" actId="47"/>
        <pc:sldMkLst>
          <pc:docMk/>
          <pc:sldMk cId="4274687677" sldId="398"/>
        </pc:sldMkLst>
      </pc:sldChg>
      <pc:sldChg chg="del">
        <pc:chgData name="Fabio Di Troia" userId="7de80edd88c2c9de" providerId="LiveId" clId="{60466FFD-2949-4E34-8D32-41E03FAC146A}" dt="2024-05-05T17:21:57.154" v="4164" actId="47"/>
        <pc:sldMkLst>
          <pc:docMk/>
          <pc:sldMk cId="3959148217" sldId="400"/>
        </pc:sldMkLst>
      </pc:sldChg>
      <pc:sldChg chg="del">
        <pc:chgData name="Fabio Di Troia" userId="7de80edd88c2c9de" providerId="LiveId" clId="{60466FFD-2949-4E34-8D32-41E03FAC146A}" dt="2024-05-05T17:21:57.571" v="4165" actId="47"/>
        <pc:sldMkLst>
          <pc:docMk/>
          <pc:sldMk cId="3931489463" sldId="401"/>
        </pc:sldMkLst>
      </pc:sldChg>
      <pc:sldChg chg="del">
        <pc:chgData name="Fabio Di Troia" userId="7de80edd88c2c9de" providerId="LiveId" clId="{60466FFD-2949-4E34-8D32-41E03FAC146A}" dt="2024-05-05T17:21:56.679" v="4163" actId="47"/>
        <pc:sldMkLst>
          <pc:docMk/>
          <pc:sldMk cId="983121728" sldId="402"/>
        </pc:sldMkLst>
      </pc:sldChg>
      <pc:sldChg chg="del">
        <pc:chgData name="Fabio Di Troia" userId="7de80edd88c2c9de" providerId="LiveId" clId="{60466FFD-2949-4E34-8D32-41E03FAC146A}" dt="2024-05-05T17:22:00.629" v="4169" actId="47"/>
        <pc:sldMkLst>
          <pc:docMk/>
          <pc:sldMk cId="351779448" sldId="403"/>
        </pc:sldMkLst>
      </pc:sldChg>
      <pc:sldChg chg="del">
        <pc:chgData name="Fabio Di Troia" userId="7de80edd88c2c9de" providerId="LiveId" clId="{60466FFD-2949-4E34-8D32-41E03FAC146A}" dt="2024-05-05T17:22:05.254" v="4173" actId="47"/>
        <pc:sldMkLst>
          <pc:docMk/>
          <pc:sldMk cId="3476205308" sldId="404"/>
        </pc:sldMkLst>
      </pc:sldChg>
      <pc:sldChg chg="del">
        <pc:chgData name="Fabio Di Troia" userId="7de80edd88c2c9de" providerId="LiveId" clId="{60466FFD-2949-4E34-8D32-41E03FAC146A}" dt="2024-05-05T17:21:59.785" v="4168" actId="47"/>
        <pc:sldMkLst>
          <pc:docMk/>
          <pc:sldMk cId="4183958469" sldId="405"/>
        </pc:sldMkLst>
      </pc:sldChg>
      <pc:sldChg chg="del">
        <pc:chgData name="Fabio Di Troia" userId="7de80edd88c2c9de" providerId="LiveId" clId="{60466FFD-2949-4E34-8D32-41E03FAC146A}" dt="2024-05-05T17:21:59.037" v="4167" actId="47"/>
        <pc:sldMkLst>
          <pc:docMk/>
          <pc:sldMk cId="3494592329" sldId="406"/>
        </pc:sldMkLst>
      </pc:sldChg>
      <pc:sldChg chg="del">
        <pc:chgData name="Fabio Di Troia" userId="7de80edd88c2c9de" providerId="LiveId" clId="{60466FFD-2949-4E34-8D32-41E03FAC146A}" dt="2024-05-05T17:21:56.082" v="4162" actId="47"/>
        <pc:sldMkLst>
          <pc:docMk/>
          <pc:sldMk cId="1490020208" sldId="407"/>
        </pc:sldMkLst>
      </pc:sldChg>
      <pc:sldChg chg="del">
        <pc:chgData name="Fabio Di Troia" userId="7de80edd88c2c9de" providerId="LiveId" clId="{60466FFD-2949-4E34-8D32-41E03FAC146A}" dt="2024-05-05T17:22:22.071" v="4175" actId="47"/>
        <pc:sldMkLst>
          <pc:docMk/>
          <pc:sldMk cId="771312407" sldId="408"/>
        </pc:sldMkLst>
      </pc:sldChg>
      <pc:sldChg chg="del">
        <pc:chgData name="Fabio Di Troia" userId="7de80edd88c2c9de" providerId="LiveId" clId="{60466FFD-2949-4E34-8D32-41E03FAC146A}" dt="2024-05-05T17:22:26.478" v="4181" actId="47"/>
        <pc:sldMkLst>
          <pc:docMk/>
          <pc:sldMk cId="2920041282" sldId="409"/>
        </pc:sldMkLst>
      </pc:sldChg>
      <pc:sldChg chg="del">
        <pc:chgData name="Fabio Di Troia" userId="7de80edd88c2c9de" providerId="LiveId" clId="{60466FFD-2949-4E34-8D32-41E03FAC146A}" dt="2024-05-05T17:22:27.685" v="4182" actId="47"/>
        <pc:sldMkLst>
          <pc:docMk/>
          <pc:sldMk cId="1465944685" sldId="410"/>
        </pc:sldMkLst>
      </pc:sldChg>
      <pc:sldChg chg="del">
        <pc:chgData name="Fabio Di Troia" userId="7de80edd88c2c9de" providerId="LiveId" clId="{60466FFD-2949-4E34-8D32-41E03FAC146A}" dt="2024-05-05T17:22:28.022" v="4183" actId="47"/>
        <pc:sldMkLst>
          <pc:docMk/>
          <pc:sldMk cId="54480359" sldId="411"/>
        </pc:sldMkLst>
      </pc:sldChg>
      <pc:sldChg chg="del">
        <pc:chgData name="Fabio Di Troia" userId="7de80edd88c2c9de" providerId="LiveId" clId="{60466FFD-2949-4E34-8D32-41E03FAC146A}" dt="2024-05-05T17:22:28.968" v="4184" actId="47"/>
        <pc:sldMkLst>
          <pc:docMk/>
          <pc:sldMk cId="3171604133" sldId="412"/>
        </pc:sldMkLst>
      </pc:sldChg>
      <pc:sldChg chg="del">
        <pc:chgData name="Fabio Di Troia" userId="7de80edd88c2c9de" providerId="LiveId" clId="{60466FFD-2949-4E34-8D32-41E03FAC146A}" dt="2024-05-05T17:22:22.490" v="4176" actId="47"/>
        <pc:sldMkLst>
          <pc:docMk/>
          <pc:sldMk cId="3607782558" sldId="414"/>
        </pc:sldMkLst>
      </pc:sldChg>
      <pc:sldChg chg="del">
        <pc:chgData name="Fabio Di Troia" userId="7de80edd88c2c9de" providerId="LiveId" clId="{60466FFD-2949-4E34-8D32-41E03FAC146A}" dt="2024-05-05T17:22:22.998" v="4177" actId="47"/>
        <pc:sldMkLst>
          <pc:docMk/>
          <pc:sldMk cId="679613298" sldId="415"/>
        </pc:sldMkLst>
      </pc:sldChg>
      <pc:sldChg chg="del">
        <pc:chgData name="Fabio Di Troia" userId="7de80edd88c2c9de" providerId="LiveId" clId="{60466FFD-2949-4E34-8D32-41E03FAC146A}" dt="2024-05-05T17:22:24.287" v="4178" actId="47"/>
        <pc:sldMkLst>
          <pc:docMk/>
          <pc:sldMk cId="4017845710" sldId="416"/>
        </pc:sldMkLst>
      </pc:sldChg>
      <pc:sldChg chg="del">
        <pc:chgData name="Fabio Di Troia" userId="7de80edd88c2c9de" providerId="LiveId" clId="{60466FFD-2949-4E34-8D32-41E03FAC146A}" dt="2024-05-05T17:22:24.714" v="4179" actId="47"/>
        <pc:sldMkLst>
          <pc:docMk/>
          <pc:sldMk cId="2166786619" sldId="417"/>
        </pc:sldMkLst>
      </pc:sldChg>
      <pc:sldChg chg="del">
        <pc:chgData name="Fabio Di Troia" userId="7de80edd88c2c9de" providerId="LiveId" clId="{60466FFD-2949-4E34-8D32-41E03FAC146A}" dt="2024-05-05T17:22:25.736" v="4180" actId="47"/>
        <pc:sldMkLst>
          <pc:docMk/>
          <pc:sldMk cId="1187627513" sldId="418"/>
        </pc:sldMkLst>
      </pc:sldChg>
      <pc:sldChg chg="del">
        <pc:chgData name="Fabio Di Troia" userId="7de80edd88c2c9de" providerId="LiveId" clId="{60466FFD-2949-4E34-8D32-41E03FAC146A}" dt="2024-05-07T16:37:18.295" v="5041" actId="2696"/>
        <pc:sldMkLst>
          <pc:docMk/>
          <pc:sldMk cId="1688068047" sldId="446"/>
        </pc:sldMkLst>
      </pc:sldChg>
      <pc:sldChg chg="modSp del mod">
        <pc:chgData name="Fabio Di Troia" userId="7de80edd88c2c9de" providerId="LiveId" clId="{60466FFD-2949-4E34-8D32-41E03FAC146A}" dt="2024-05-07T16:37:18.295" v="5041" actId="2696"/>
        <pc:sldMkLst>
          <pc:docMk/>
          <pc:sldMk cId="3762514422" sldId="447"/>
        </pc:sldMkLst>
        <pc:spChg chg="mod">
          <ac:chgData name="Fabio Di Troia" userId="7de80edd88c2c9de" providerId="LiveId" clId="{60466FFD-2949-4E34-8D32-41E03FAC146A}" dt="2024-05-07T03:25:42.332" v="4532" actId="27636"/>
          <ac:spMkLst>
            <pc:docMk/>
            <pc:sldMk cId="3762514422" sldId="447"/>
            <ac:spMk id="3" creationId="{7EBC7EB1-20E6-F424-34FB-A89F0A2EFBB2}"/>
          </ac:spMkLst>
        </pc:spChg>
      </pc:sldChg>
      <pc:sldChg chg="modSp del mod">
        <pc:chgData name="Fabio Di Troia" userId="7de80edd88c2c9de" providerId="LiveId" clId="{60466FFD-2949-4E34-8D32-41E03FAC146A}" dt="2024-05-07T16:37:18.295" v="5041" actId="2696"/>
        <pc:sldMkLst>
          <pc:docMk/>
          <pc:sldMk cId="2670279027" sldId="448"/>
        </pc:sldMkLst>
        <pc:spChg chg="mod">
          <ac:chgData name="Fabio Di Troia" userId="7de80edd88c2c9de" providerId="LiveId" clId="{60466FFD-2949-4E34-8D32-41E03FAC146A}" dt="2024-05-07T03:26:07.358" v="4533" actId="207"/>
          <ac:spMkLst>
            <pc:docMk/>
            <pc:sldMk cId="2670279027" sldId="448"/>
            <ac:spMk id="3" creationId="{248550C8-9A9B-B7F0-6A2A-01002564D7BA}"/>
          </ac:spMkLst>
        </pc:spChg>
      </pc:sldChg>
      <pc:sldChg chg="modSp del mod">
        <pc:chgData name="Fabio Di Troia" userId="7de80edd88c2c9de" providerId="LiveId" clId="{60466FFD-2949-4E34-8D32-41E03FAC146A}" dt="2024-05-07T16:37:18.295" v="5041" actId="2696"/>
        <pc:sldMkLst>
          <pc:docMk/>
          <pc:sldMk cId="1361802369" sldId="449"/>
        </pc:sldMkLst>
        <pc:spChg chg="mod">
          <ac:chgData name="Fabio Di Troia" userId="7de80edd88c2c9de" providerId="LiveId" clId="{60466FFD-2949-4E34-8D32-41E03FAC146A}" dt="2024-05-07T16:36:56.065" v="5040" actId="20577"/>
          <ac:spMkLst>
            <pc:docMk/>
            <pc:sldMk cId="1361802369" sldId="449"/>
            <ac:spMk id="60" creationId="{093A5CE2-4FF9-9EBA-57E8-8F20709930CC}"/>
          </ac:spMkLst>
        </pc:spChg>
      </pc:sldChg>
      <pc:sldChg chg="del modAnim">
        <pc:chgData name="Fabio Di Troia" userId="7de80edd88c2c9de" providerId="LiveId" clId="{60466FFD-2949-4E34-8D32-41E03FAC146A}" dt="2024-05-07T16:37:18.295" v="5041" actId="2696"/>
        <pc:sldMkLst>
          <pc:docMk/>
          <pc:sldMk cId="3778582466" sldId="450"/>
        </pc:sldMkLst>
      </pc:sldChg>
      <pc:sldChg chg="add">
        <pc:chgData name="Fabio Di Troia" userId="7de80edd88c2c9de" providerId="LiveId" clId="{60466FFD-2949-4E34-8D32-41E03FAC146A}" dt="2024-04-30T17:16:35.279" v="0"/>
        <pc:sldMkLst>
          <pc:docMk/>
          <pc:sldMk cId="4011782094" sldId="457"/>
        </pc:sldMkLst>
      </pc:sldChg>
      <pc:sldChg chg="add">
        <pc:chgData name="Fabio Di Troia" userId="7de80edd88c2c9de" providerId="LiveId" clId="{60466FFD-2949-4E34-8D32-41E03FAC146A}" dt="2024-04-30T17:16:35.279" v="0"/>
        <pc:sldMkLst>
          <pc:docMk/>
          <pc:sldMk cId="588521722" sldId="458"/>
        </pc:sldMkLst>
      </pc:sldChg>
      <pc:sldChg chg="add modTransition">
        <pc:chgData name="Fabio Di Troia" userId="7de80edd88c2c9de" providerId="LiveId" clId="{60466FFD-2949-4E34-8D32-41E03FAC146A}" dt="2024-04-30T17:17:18.125" v="1"/>
        <pc:sldMkLst>
          <pc:docMk/>
          <pc:sldMk cId="495758242" sldId="459"/>
        </pc:sldMkLst>
      </pc:sldChg>
      <pc:sldChg chg="add">
        <pc:chgData name="Fabio Di Troia" userId="7de80edd88c2c9de" providerId="LiveId" clId="{60466FFD-2949-4E34-8D32-41E03FAC146A}" dt="2024-04-30T17:16:35.279" v="0"/>
        <pc:sldMkLst>
          <pc:docMk/>
          <pc:sldMk cId="616089343" sldId="460"/>
        </pc:sldMkLst>
      </pc:sldChg>
      <pc:sldChg chg="add">
        <pc:chgData name="Fabio Di Troia" userId="7de80edd88c2c9de" providerId="LiveId" clId="{60466FFD-2949-4E34-8D32-41E03FAC146A}" dt="2024-04-30T17:16:35.279" v="0"/>
        <pc:sldMkLst>
          <pc:docMk/>
          <pc:sldMk cId="950521560" sldId="461"/>
        </pc:sldMkLst>
      </pc:sldChg>
      <pc:sldChg chg="add modTransition">
        <pc:chgData name="Fabio Di Troia" userId="7de80edd88c2c9de" providerId="LiveId" clId="{60466FFD-2949-4E34-8D32-41E03FAC146A}" dt="2024-04-30T17:18:56.892" v="2"/>
        <pc:sldMkLst>
          <pc:docMk/>
          <pc:sldMk cId="3230607556" sldId="462"/>
        </pc:sldMkLst>
      </pc:sldChg>
      <pc:sldChg chg="modSp add mod ord modAnim">
        <pc:chgData name="Fabio Di Troia" userId="7de80edd88c2c9de" providerId="LiveId" clId="{60466FFD-2949-4E34-8D32-41E03FAC146A}" dt="2024-05-02T16:08:00.680" v="107" actId="207"/>
        <pc:sldMkLst>
          <pc:docMk/>
          <pc:sldMk cId="282372353" sldId="463"/>
        </pc:sldMkLst>
        <pc:spChg chg="mod">
          <ac:chgData name="Fabio Di Troia" userId="7de80edd88c2c9de" providerId="LiveId" clId="{60466FFD-2949-4E34-8D32-41E03FAC146A}" dt="2024-05-02T16:08:00.680" v="107" actId="207"/>
          <ac:spMkLst>
            <pc:docMk/>
            <pc:sldMk cId="282372353" sldId="463"/>
            <ac:spMk id="3" creationId="{96D7988B-2175-4C45-A056-136FE490A361}"/>
          </ac:spMkLst>
        </pc:spChg>
      </pc:sldChg>
      <pc:sldChg chg="addSp modSp new mod">
        <pc:chgData name="Fabio Di Troia" userId="7de80edd88c2c9de" providerId="LiveId" clId="{60466FFD-2949-4E34-8D32-41E03FAC146A}" dt="2024-05-02T16:18:59.390" v="601" actId="207"/>
        <pc:sldMkLst>
          <pc:docMk/>
          <pc:sldMk cId="3103602979" sldId="464"/>
        </pc:sldMkLst>
        <pc:spChg chg="mod">
          <ac:chgData name="Fabio Di Troia" userId="7de80edd88c2c9de" providerId="LiveId" clId="{60466FFD-2949-4E34-8D32-41E03FAC146A}" dt="2024-05-02T16:15:22.829" v="362"/>
          <ac:spMkLst>
            <pc:docMk/>
            <pc:sldMk cId="3103602979" sldId="464"/>
            <ac:spMk id="2" creationId="{8580E39A-2A79-4AE8-65F0-1D51471319E6}"/>
          </ac:spMkLst>
        </pc:spChg>
        <pc:spChg chg="mod">
          <ac:chgData name="Fabio Di Troia" userId="7de80edd88c2c9de" providerId="LiveId" clId="{60466FFD-2949-4E34-8D32-41E03FAC146A}" dt="2024-05-02T16:18:59.390" v="601" actId="207"/>
          <ac:spMkLst>
            <pc:docMk/>
            <pc:sldMk cId="3103602979" sldId="464"/>
            <ac:spMk id="3" creationId="{530D96E3-4B15-D3CC-D604-93979DFA30D3}"/>
          </ac:spMkLst>
        </pc:spChg>
        <pc:spChg chg="add mod">
          <ac:chgData name="Fabio Di Troia" userId="7de80edd88c2c9de" providerId="LiveId" clId="{60466FFD-2949-4E34-8D32-41E03FAC146A}" dt="2024-05-02T16:17:28.608" v="510" actId="1076"/>
          <ac:spMkLst>
            <pc:docMk/>
            <pc:sldMk cId="3103602979" sldId="464"/>
            <ac:spMk id="4" creationId="{36DDEC96-FE46-CB4D-947B-834EB7FC7801}"/>
          </ac:spMkLst>
        </pc:spChg>
        <pc:spChg chg="add mod">
          <ac:chgData name="Fabio Di Troia" userId="7de80edd88c2c9de" providerId="LiveId" clId="{60466FFD-2949-4E34-8D32-41E03FAC146A}" dt="2024-05-02T16:18:21.949" v="600" actId="6549"/>
          <ac:spMkLst>
            <pc:docMk/>
            <pc:sldMk cId="3103602979" sldId="464"/>
            <ac:spMk id="5" creationId="{CE0F2B6A-8BC0-1A77-C8AE-98A697E36C73}"/>
          </ac:spMkLst>
        </pc:spChg>
      </pc:sldChg>
      <pc:sldChg chg="addSp delSp modSp add mod">
        <pc:chgData name="Fabio Di Troia" userId="7de80edd88c2c9de" providerId="LiveId" clId="{60466FFD-2949-4E34-8D32-41E03FAC146A}" dt="2024-05-02T16:28:58.817" v="928" actId="164"/>
        <pc:sldMkLst>
          <pc:docMk/>
          <pc:sldMk cId="457574301" sldId="465"/>
        </pc:sldMkLst>
        <pc:spChg chg="mod">
          <ac:chgData name="Fabio Di Troia" userId="7de80edd88c2c9de" providerId="LiveId" clId="{60466FFD-2949-4E34-8D32-41E03FAC146A}" dt="2024-05-02T16:15:27.980" v="364" actId="20577"/>
          <ac:spMkLst>
            <pc:docMk/>
            <pc:sldMk cId="457574301" sldId="465"/>
            <ac:spMk id="2" creationId="{8580E39A-2A79-4AE8-65F0-1D51471319E6}"/>
          </ac:spMkLst>
        </pc:spChg>
        <pc:spChg chg="mod">
          <ac:chgData name="Fabio Di Troia" userId="7de80edd88c2c9de" providerId="LiveId" clId="{60466FFD-2949-4E34-8D32-41E03FAC146A}" dt="2024-05-02T16:28:27.705" v="903" actId="33524"/>
          <ac:spMkLst>
            <pc:docMk/>
            <pc:sldMk cId="457574301" sldId="465"/>
            <ac:spMk id="3" creationId="{530D96E3-4B15-D3CC-D604-93979DFA30D3}"/>
          </ac:spMkLst>
        </pc:spChg>
        <pc:spChg chg="add mod">
          <ac:chgData name="Fabio Di Troia" userId="7de80edd88c2c9de" providerId="LiveId" clId="{60466FFD-2949-4E34-8D32-41E03FAC146A}" dt="2024-05-02T16:28:36.442" v="906" actId="13822"/>
          <ac:spMkLst>
            <pc:docMk/>
            <pc:sldMk cId="457574301" sldId="465"/>
            <ac:spMk id="4" creationId="{206D28A3-F5BE-2635-6E69-CA861577802B}"/>
          </ac:spMkLst>
        </pc:spChg>
        <pc:spChg chg="add mod">
          <ac:chgData name="Fabio Di Troia" userId="7de80edd88c2c9de" providerId="LiveId" clId="{60466FFD-2949-4E34-8D32-41E03FAC146A}" dt="2024-05-02T16:28:36.442" v="906" actId="13822"/>
          <ac:spMkLst>
            <pc:docMk/>
            <pc:sldMk cId="457574301" sldId="465"/>
            <ac:spMk id="7" creationId="{419AF1AC-A704-5328-654E-A9249BC672B3}"/>
          </ac:spMkLst>
        </pc:spChg>
        <pc:spChg chg="add mod">
          <ac:chgData name="Fabio Di Troia" userId="7de80edd88c2c9de" providerId="LiveId" clId="{60466FFD-2949-4E34-8D32-41E03FAC146A}" dt="2024-05-02T16:28:58.817" v="928" actId="164"/>
          <ac:spMkLst>
            <pc:docMk/>
            <pc:sldMk cId="457574301" sldId="465"/>
            <ac:spMk id="22" creationId="{659A1DA1-E8D2-F695-B69B-890BDFC9D8C3}"/>
          </ac:spMkLst>
        </pc:spChg>
        <pc:spChg chg="add mod">
          <ac:chgData name="Fabio Di Troia" userId="7de80edd88c2c9de" providerId="LiveId" clId="{60466FFD-2949-4E34-8D32-41E03FAC146A}" dt="2024-05-02T16:28:58.817" v="928" actId="164"/>
          <ac:spMkLst>
            <pc:docMk/>
            <pc:sldMk cId="457574301" sldId="465"/>
            <ac:spMk id="23" creationId="{C597B990-034E-7851-353A-2025932A6D96}"/>
          </ac:spMkLst>
        </pc:spChg>
        <pc:grpChg chg="add mod">
          <ac:chgData name="Fabio Di Troia" userId="7de80edd88c2c9de" providerId="LiveId" clId="{60466FFD-2949-4E34-8D32-41E03FAC146A}" dt="2024-05-02T16:28:31.397" v="904" actId="1076"/>
          <ac:grpSpMkLst>
            <pc:docMk/>
            <pc:sldMk cId="457574301" sldId="465"/>
            <ac:grpSpMk id="10" creationId="{3F2AA909-CB47-9FBA-327C-F63DEE6E90B4}"/>
          </ac:grpSpMkLst>
        </pc:grpChg>
        <pc:grpChg chg="add mod">
          <ac:chgData name="Fabio Di Troia" userId="7de80edd88c2c9de" providerId="LiveId" clId="{60466FFD-2949-4E34-8D32-41E03FAC146A}" dt="2024-05-02T16:28:58.817" v="928" actId="164"/>
          <ac:grpSpMkLst>
            <pc:docMk/>
            <pc:sldMk cId="457574301" sldId="465"/>
            <ac:grpSpMk id="24" creationId="{4F766F7E-57A0-DE02-3953-C7F670E5CB9A}"/>
          </ac:grpSpMkLst>
        </pc:grpChg>
        <pc:picChg chg="add mod">
          <ac:chgData name="Fabio Di Troia" userId="7de80edd88c2c9de" providerId="LiveId" clId="{60466FFD-2949-4E34-8D32-41E03FAC146A}" dt="2024-05-02T16:28:58.817" v="928" actId="164"/>
          <ac:picMkLst>
            <pc:docMk/>
            <pc:sldMk cId="457574301" sldId="465"/>
            <ac:picMk id="9" creationId="{A414E38B-35D3-794A-CAD8-F3B8FB0AC893}"/>
          </ac:picMkLst>
        </pc:picChg>
        <pc:cxnChg chg="add mod">
          <ac:chgData name="Fabio Di Troia" userId="7de80edd88c2c9de" providerId="LiveId" clId="{60466FFD-2949-4E34-8D32-41E03FAC146A}" dt="2024-05-02T16:28:36.442" v="906" actId="13822"/>
          <ac:cxnSpMkLst>
            <pc:docMk/>
            <pc:sldMk cId="457574301" sldId="465"/>
            <ac:cxnSpMk id="6" creationId="{07E49C25-7E0D-D76B-D3C7-21B424291201}"/>
          </ac:cxnSpMkLst>
        </pc:cxnChg>
        <pc:cxnChg chg="add del">
          <ac:chgData name="Fabio Di Troia" userId="7de80edd88c2c9de" providerId="LiveId" clId="{60466FFD-2949-4E34-8D32-41E03FAC146A}" dt="2024-05-02T16:26:42.940" v="800" actId="478"/>
          <ac:cxnSpMkLst>
            <pc:docMk/>
            <pc:sldMk cId="457574301" sldId="465"/>
            <ac:cxnSpMk id="12" creationId="{E82F71A1-CB30-927E-79DF-05593BCCC84C}"/>
          </ac:cxnSpMkLst>
        </pc:cxnChg>
        <pc:cxnChg chg="add mod">
          <ac:chgData name="Fabio Di Troia" userId="7de80edd88c2c9de" providerId="LiveId" clId="{60466FFD-2949-4E34-8D32-41E03FAC146A}" dt="2024-05-02T16:28:58.817" v="928" actId="164"/>
          <ac:cxnSpMkLst>
            <pc:docMk/>
            <pc:sldMk cId="457574301" sldId="465"/>
            <ac:cxnSpMk id="14" creationId="{AD29A054-42B8-8DF4-36DE-041EFA2AE453}"/>
          </ac:cxnSpMkLst>
        </pc:cxnChg>
        <pc:cxnChg chg="add mod">
          <ac:chgData name="Fabio Di Troia" userId="7de80edd88c2c9de" providerId="LiveId" clId="{60466FFD-2949-4E34-8D32-41E03FAC146A}" dt="2024-05-02T16:28:58.817" v="928" actId="164"/>
          <ac:cxnSpMkLst>
            <pc:docMk/>
            <pc:sldMk cId="457574301" sldId="465"/>
            <ac:cxnSpMk id="16" creationId="{317B10B9-09EE-68E5-D293-263832412975}"/>
          </ac:cxnSpMkLst>
        </pc:cxnChg>
      </pc:sldChg>
      <pc:sldChg chg="addSp modSp add mod">
        <pc:chgData name="Fabio Di Troia" userId="7de80edd88c2c9de" providerId="LiveId" clId="{60466FFD-2949-4E34-8D32-41E03FAC146A}" dt="2024-05-02T16:35:15.488" v="1265" actId="20577"/>
        <pc:sldMkLst>
          <pc:docMk/>
          <pc:sldMk cId="3313192765" sldId="466"/>
        </pc:sldMkLst>
        <pc:spChg chg="mod">
          <ac:chgData name="Fabio Di Troia" userId="7de80edd88c2c9de" providerId="LiveId" clId="{60466FFD-2949-4E34-8D32-41E03FAC146A}" dt="2024-05-02T16:34:49.545" v="1220" actId="207"/>
          <ac:spMkLst>
            <pc:docMk/>
            <pc:sldMk cId="3313192765" sldId="466"/>
            <ac:spMk id="3" creationId="{530D96E3-4B15-D3CC-D604-93979DFA30D3}"/>
          </ac:spMkLst>
        </pc:spChg>
        <pc:spChg chg="add mod">
          <ac:chgData name="Fabio Di Troia" userId="7de80edd88c2c9de" providerId="LiveId" clId="{60466FFD-2949-4E34-8D32-41E03FAC146A}" dt="2024-05-02T16:35:15.488" v="1265" actId="20577"/>
          <ac:spMkLst>
            <pc:docMk/>
            <pc:sldMk cId="3313192765" sldId="466"/>
            <ac:spMk id="4" creationId="{321A1834-62BF-E202-0D42-D36CF9C85468}"/>
          </ac:spMkLst>
        </pc:spChg>
        <pc:spChg chg="add mod">
          <ac:chgData name="Fabio Di Troia" userId="7de80edd88c2c9de" providerId="LiveId" clId="{60466FFD-2949-4E34-8D32-41E03FAC146A}" dt="2024-05-02T16:34:55.771" v="1242" actId="1035"/>
          <ac:spMkLst>
            <pc:docMk/>
            <pc:sldMk cId="3313192765" sldId="466"/>
            <ac:spMk id="5" creationId="{9B7D3FF2-4A19-382E-F406-A2EC82E024FD}"/>
          </ac:spMkLst>
        </pc:spChg>
        <pc:spChg chg="add mod">
          <ac:chgData name="Fabio Di Troia" userId="7de80edd88c2c9de" providerId="LiveId" clId="{60466FFD-2949-4E34-8D32-41E03FAC146A}" dt="2024-05-02T16:35:00.035" v="1260" actId="1037"/>
          <ac:spMkLst>
            <pc:docMk/>
            <pc:sldMk cId="3313192765" sldId="466"/>
            <ac:spMk id="7" creationId="{4484F203-AF5D-B694-4BDF-B460AC0CF1D5}"/>
          </ac:spMkLst>
        </pc:spChg>
        <pc:picChg chg="add mod">
          <ac:chgData name="Fabio Di Troia" userId="7de80edd88c2c9de" providerId="LiveId" clId="{60466FFD-2949-4E34-8D32-41E03FAC146A}" dt="2024-05-02T16:34:55.771" v="1242" actId="1035"/>
          <ac:picMkLst>
            <pc:docMk/>
            <pc:sldMk cId="3313192765" sldId="466"/>
            <ac:picMk id="1026" creationId="{3471C1C0-26F7-72E7-48BE-90672C6DF846}"/>
          </ac:picMkLst>
        </pc:picChg>
      </pc:sldChg>
      <pc:sldChg chg="modSp add mod">
        <pc:chgData name="Fabio Di Troia" userId="7de80edd88c2c9de" providerId="LiveId" clId="{60466FFD-2949-4E34-8D32-41E03FAC146A}" dt="2024-05-02T16:38:29.596" v="1399" actId="20577"/>
        <pc:sldMkLst>
          <pc:docMk/>
          <pc:sldMk cId="1349771702" sldId="467"/>
        </pc:sldMkLst>
        <pc:spChg chg="mod">
          <ac:chgData name="Fabio Di Troia" userId="7de80edd88c2c9de" providerId="LiveId" clId="{60466FFD-2949-4E34-8D32-41E03FAC146A}" dt="2024-05-02T16:38:29.596" v="1399" actId="20577"/>
          <ac:spMkLst>
            <pc:docMk/>
            <pc:sldMk cId="1349771702" sldId="467"/>
            <ac:spMk id="3" creationId="{530D96E3-4B15-D3CC-D604-93979DFA30D3}"/>
          </ac:spMkLst>
        </pc:spChg>
      </pc:sldChg>
      <pc:sldChg chg="modSp new mod">
        <pc:chgData name="Fabio Di Troia" userId="7de80edd88c2c9de" providerId="LiveId" clId="{60466FFD-2949-4E34-8D32-41E03FAC146A}" dt="2024-05-02T16:49:56.418" v="1495" actId="207"/>
        <pc:sldMkLst>
          <pc:docMk/>
          <pc:sldMk cId="3711915631" sldId="468"/>
        </pc:sldMkLst>
        <pc:spChg chg="mod">
          <ac:chgData name="Fabio Di Troia" userId="7de80edd88c2c9de" providerId="LiveId" clId="{60466FFD-2949-4E34-8D32-41E03FAC146A}" dt="2024-05-02T16:47:00.356" v="1412" actId="20577"/>
          <ac:spMkLst>
            <pc:docMk/>
            <pc:sldMk cId="3711915631" sldId="468"/>
            <ac:spMk id="2" creationId="{E229C22D-EC1A-01CB-B7E3-46EBA4200DA7}"/>
          </ac:spMkLst>
        </pc:spChg>
        <pc:spChg chg="mod">
          <ac:chgData name="Fabio Di Troia" userId="7de80edd88c2c9de" providerId="LiveId" clId="{60466FFD-2949-4E34-8D32-41E03FAC146A}" dt="2024-05-02T16:49:56.418" v="1495" actId="207"/>
          <ac:spMkLst>
            <pc:docMk/>
            <pc:sldMk cId="3711915631" sldId="468"/>
            <ac:spMk id="3" creationId="{FF4FD5AF-C517-5265-0252-67DDB3F4FC39}"/>
          </ac:spMkLst>
        </pc:spChg>
      </pc:sldChg>
      <pc:sldChg chg="modSp add mod">
        <pc:chgData name="Fabio Di Troia" userId="7de80edd88c2c9de" providerId="LiveId" clId="{60466FFD-2949-4E34-8D32-41E03FAC146A}" dt="2024-05-02T16:58:00.999" v="1687" actId="113"/>
        <pc:sldMkLst>
          <pc:docMk/>
          <pc:sldMk cId="3646622706" sldId="469"/>
        </pc:sldMkLst>
        <pc:spChg chg="mod">
          <ac:chgData name="Fabio Di Troia" userId="7de80edd88c2c9de" providerId="LiveId" clId="{60466FFD-2949-4E34-8D32-41E03FAC146A}" dt="2024-05-02T16:50:14.555" v="1500" actId="20577"/>
          <ac:spMkLst>
            <pc:docMk/>
            <pc:sldMk cId="3646622706" sldId="469"/>
            <ac:spMk id="2" creationId="{E229C22D-EC1A-01CB-B7E3-46EBA4200DA7}"/>
          </ac:spMkLst>
        </pc:spChg>
        <pc:spChg chg="mod">
          <ac:chgData name="Fabio Di Troia" userId="7de80edd88c2c9de" providerId="LiveId" clId="{60466FFD-2949-4E34-8D32-41E03FAC146A}" dt="2024-05-02T16:58:00.999" v="1687" actId="113"/>
          <ac:spMkLst>
            <pc:docMk/>
            <pc:sldMk cId="3646622706" sldId="469"/>
            <ac:spMk id="3" creationId="{FF4FD5AF-C517-5265-0252-67DDB3F4FC39}"/>
          </ac:spMkLst>
        </pc:spChg>
      </pc:sldChg>
      <pc:sldChg chg="modSp add mod">
        <pc:chgData name="Fabio Di Troia" userId="7de80edd88c2c9de" providerId="LiveId" clId="{60466FFD-2949-4E34-8D32-41E03FAC146A}" dt="2024-05-02T17:00:18.722" v="1769" actId="207"/>
        <pc:sldMkLst>
          <pc:docMk/>
          <pc:sldMk cId="394846504" sldId="470"/>
        </pc:sldMkLst>
        <pc:spChg chg="mod">
          <ac:chgData name="Fabio Di Troia" userId="7de80edd88c2c9de" providerId="LiveId" clId="{60466FFD-2949-4E34-8D32-41E03FAC146A}" dt="2024-05-02T16:58:16.764" v="1693" actId="20577"/>
          <ac:spMkLst>
            <pc:docMk/>
            <pc:sldMk cId="394846504" sldId="470"/>
            <ac:spMk id="2" creationId="{E229C22D-EC1A-01CB-B7E3-46EBA4200DA7}"/>
          </ac:spMkLst>
        </pc:spChg>
        <pc:spChg chg="mod">
          <ac:chgData name="Fabio Di Troia" userId="7de80edd88c2c9de" providerId="LiveId" clId="{60466FFD-2949-4E34-8D32-41E03FAC146A}" dt="2024-05-02T17:00:18.722" v="1769" actId="207"/>
          <ac:spMkLst>
            <pc:docMk/>
            <pc:sldMk cId="394846504" sldId="470"/>
            <ac:spMk id="3" creationId="{FF4FD5AF-C517-5265-0252-67DDB3F4FC39}"/>
          </ac:spMkLst>
        </pc:spChg>
      </pc:sldChg>
      <pc:sldChg chg="addSp delSp modSp add mod modNotesTx">
        <pc:chgData name="Fabio Di Troia" userId="7de80edd88c2c9de" providerId="LiveId" clId="{60466FFD-2949-4E34-8D32-41E03FAC146A}" dt="2024-05-02T17:05:48.380" v="2110" actId="113"/>
        <pc:sldMkLst>
          <pc:docMk/>
          <pc:sldMk cId="1626453935" sldId="471"/>
        </pc:sldMkLst>
        <pc:spChg chg="del mod">
          <ac:chgData name="Fabio Di Troia" userId="7de80edd88c2c9de" providerId="LiveId" clId="{60466FFD-2949-4E34-8D32-41E03FAC146A}" dt="2024-05-02T17:02:23.954" v="1772" actId="22"/>
          <ac:spMkLst>
            <pc:docMk/>
            <pc:sldMk cId="1626453935" sldId="471"/>
            <ac:spMk id="3" creationId="{FF4FD5AF-C517-5265-0252-67DDB3F4FC39}"/>
          </ac:spMkLst>
        </pc:spChg>
        <pc:spChg chg="add mod">
          <ac:chgData name="Fabio Di Troia" userId="7de80edd88c2c9de" providerId="LiveId" clId="{60466FFD-2949-4E34-8D32-41E03FAC146A}" dt="2024-05-02T17:05:48.380" v="2110" actId="113"/>
          <ac:spMkLst>
            <pc:docMk/>
            <pc:sldMk cId="1626453935" sldId="471"/>
            <ac:spMk id="8" creationId="{C486C8B3-E3CE-5D47-0D03-EA00C2E1D119}"/>
          </ac:spMkLst>
        </pc:spChg>
        <pc:picChg chg="add mod ord">
          <ac:chgData name="Fabio Di Troia" userId="7de80edd88c2c9de" providerId="LiveId" clId="{60466FFD-2949-4E34-8D32-41E03FAC146A}" dt="2024-05-02T17:04:12.282" v="1929" actId="1076"/>
          <ac:picMkLst>
            <pc:docMk/>
            <pc:sldMk cId="1626453935" sldId="471"/>
            <ac:picMk id="5" creationId="{81E250E4-98AE-A9E7-0D8C-5B20EC15481B}"/>
          </ac:picMkLst>
        </pc:picChg>
        <pc:picChg chg="add mod">
          <ac:chgData name="Fabio Di Troia" userId="7de80edd88c2c9de" providerId="LiveId" clId="{60466FFD-2949-4E34-8D32-41E03FAC146A}" dt="2024-05-02T17:04:13.715" v="1930" actId="1076"/>
          <ac:picMkLst>
            <pc:docMk/>
            <pc:sldMk cId="1626453935" sldId="471"/>
            <ac:picMk id="7" creationId="{24B5CC15-58CE-97BC-DCA6-1E7B320963F9}"/>
          </ac:picMkLst>
        </pc:picChg>
      </pc:sldChg>
      <pc:sldChg chg="modSp new mod ord">
        <pc:chgData name="Fabio Di Troia" userId="7de80edd88c2c9de" providerId="LiveId" clId="{60466FFD-2949-4E34-8D32-41E03FAC146A}" dt="2024-05-07T05:51:33.866" v="4940" actId="27636"/>
        <pc:sldMkLst>
          <pc:docMk/>
          <pc:sldMk cId="959156976" sldId="472"/>
        </pc:sldMkLst>
        <pc:spChg chg="mod">
          <ac:chgData name="Fabio Di Troia" userId="7de80edd88c2c9de" providerId="LiveId" clId="{60466FFD-2949-4E34-8D32-41E03FAC146A}" dt="2024-05-04T02:14:09.617" v="2166"/>
          <ac:spMkLst>
            <pc:docMk/>
            <pc:sldMk cId="959156976" sldId="472"/>
            <ac:spMk id="2" creationId="{75726F40-B9F8-B366-AB7D-F7E8C2963DBE}"/>
          </ac:spMkLst>
        </pc:spChg>
        <pc:spChg chg="mod">
          <ac:chgData name="Fabio Di Troia" userId="7de80edd88c2c9de" providerId="LiveId" clId="{60466FFD-2949-4E34-8D32-41E03FAC146A}" dt="2024-05-07T05:51:33.866" v="4940" actId="27636"/>
          <ac:spMkLst>
            <pc:docMk/>
            <pc:sldMk cId="959156976" sldId="472"/>
            <ac:spMk id="3" creationId="{46856FB7-8D2B-7CA3-8387-F9B38FB5F696}"/>
          </ac:spMkLst>
        </pc:spChg>
      </pc:sldChg>
      <pc:sldChg chg="addSp delSp modSp add mod">
        <pc:chgData name="Fabio Di Troia" userId="7de80edd88c2c9de" providerId="LiveId" clId="{60466FFD-2949-4E34-8D32-41E03FAC146A}" dt="2024-05-07T05:35:45.525" v="4731" actId="27636"/>
        <pc:sldMkLst>
          <pc:docMk/>
          <pc:sldMk cId="4045170130" sldId="473"/>
        </pc:sldMkLst>
        <pc:spChg chg="mod">
          <ac:chgData name="Fabio Di Troia" userId="7de80edd88c2c9de" providerId="LiveId" clId="{60466FFD-2949-4E34-8D32-41E03FAC146A}" dt="2024-05-07T05:35:37.951" v="4727" actId="6549"/>
          <ac:spMkLst>
            <pc:docMk/>
            <pc:sldMk cId="4045170130" sldId="473"/>
            <ac:spMk id="2" creationId="{5B6473C7-C83D-4F74-82DC-DD34A01D6E05}"/>
          </ac:spMkLst>
        </pc:spChg>
        <pc:spChg chg="mod">
          <ac:chgData name="Fabio Di Troia" userId="7de80edd88c2c9de" providerId="LiveId" clId="{60466FFD-2949-4E34-8D32-41E03FAC146A}" dt="2024-05-07T05:35:45.525" v="4731" actId="27636"/>
          <ac:spMkLst>
            <pc:docMk/>
            <pc:sldMk cId="4045170130" sldId="473"/>
            <ac:spMk id="5" creationId="{DEABCDE0-0082-490C-A646-862B0F284D40}"/>
          </ac:spMkLst>
        </pc:spChg>
        <pc:picChg chg="add mod">
          <ac:chgData name="Fabio Di Troia" userId="7de80edd88c2c9de" providerId="LiveId" clId="{60466FFD-2949-4E34-8D32-41E03FAC146A}" dt="2024-05-07T05:18:26.662" v="4679" actId="1076"/>
          <ac:picMkLst>
            <pc:docMk/>
            <pc:sldMk cId="4045170130" sldId="473"/>
            <ac:picMk id="4" creationId="{618309FC-0A3D-05D2-F211-F400CC738108}"/>
          </ac:picMkLst>
        </pc:picChg>
        <pc:picChg chg="del">
          <ac:chgData name="Fabio Di Troia" userId="7de80edd88c2c9de" providerId="LiveId" clId="{60466FFD-2949-4E34-8D32-41E03FAC146A}" dt="2024-05-07T05:18:17.128" v="4678" actId="478"/>
          <ac:picMkLst>
            <pc:docMk/>
            <pc:sldMk cId="4045170130" sldId="473"/>
            <ac:picMk id="7" creationId="{6CBF5D11-552D-4744-8F24-9B29111ABDAD}"/>
          </ac:picMkLst>
        </pc:picChg>
      </pc:sldChg>
      <pc:sldChg chg="modSp add mod modAnim">
        <pc:chgData name="Fabio Di Troia" userId="7de80edd88c2c9de" providerId="LiveId" clId="{60466FFD-2949-4E34-8D32-41E03FAC146A}" dt="2024-05-07T03:21:56.091" v="4488" actId="14100"/>
        <pc:sldMkLst>
          <pc:docMk/>
          <pc:sldMk cId="2778809233" sldId="474"/>
        </pc:sldMkLst>
        <pc:spChg chg="mod">
          <ac:chgData name="Fabio Di Troia" userId="7de80edd88c2c9de" providerId="LiveId" clId="{60466FFD-2949-4E34-8D32-41E03FAC146A}" dt="2024-05-07T03:21:56.091" v="4488" actId="14100"/>
          <ac:spMkLst>
            <pc:docMk/>
            <pc:sldMk cId="2778809233" sldId="474"/>
            <ac:spMk id="3" creationId="{491570E7-BD97-4D15-90D3-A502487D5276}"/>
          </ac:spMkLst>
        </pc:spChg>
      </pc:sldChg>
      <pc:sldChg chg="delSp modSp add mod">
        <pc:chgData name="Fabio Di Troia" userId="7de80edd88c2c9de" providerId="LiveId" clId="{60466FFD-2949-4E34-8D32-41E03FAC146A}" dt="2024-05-07T05:03:32.114" v="4657" actId="20577"/>
        <pc:sldMkLst>
          <pc:docMk/>
          <pc:sldMk cId="1003980629" sldId="475"/>
        </pc:sldMkLst>
        <pc:spChg chg="mod">
          <ac:chgData name="Fabio Di Troia" userId="7de80edd88c2c9de" providerId="LiveId" clId="{60466FFD-2949-4E34-8D32-41E03FAC146A}" dt="2024-05-04T02:26:10.335" v="2375" actId="20577"/>
          <ac:spMkLst>
            <pc:docMk/>
            <pc:sldMk cId="1003980629" sldId="475"/>
            <ac:spMk id="2" creationId="{5B6473C7-C83D-4F74-82DC-DD34A01D6E05}"/>
          </ac:spMkLst>
        </pc:spChg>
        <pc:spChg chg="mod">
          <ac:chgData name="Fabio Di Troia" userId="7de80edd88c2c9de" providerId="LiveId" clId="{60466FFD-2949-4E34-8D32-41E03FAC146A}" dt="2024-05-07T05:03:32.114" v="4657" actId="20577"/>
          <ac:spMkLst>
            <pc:docMk/>
            <pc:sldMk cId="1003980629" sldId="475"/>
            <ac:spMk id="5" creationId="{DEABCDE0-0082-490C-A646-862B0F284D40}"/>
          </ac:spMkLst>
        </pc:spChg>
        <pc:picChg chg="del">
          <ac:chgData name="Fabio Di Troia" userId="7de80edd88c2c9de" providerId="LiveId" clId="{60466FFD-2949-4E34-8D32-41E03FAC146A}" dt="2024-05-04T22:35:57.465" v="3558" actId="478"/>
          <ac:picMkLst>
            <pc:docMk/>
            <pc:sldMk cId="1003980629" sldId="475"/>
            <ac:picMk id="7" creationId="{6CBF5D11-552D-4744-8F24-9B29111ABDAD}"/>
          </ac:picMkLst>
        </pc:picChg>
      </pc:sldChg>
      <pc:sldChg chg="modSp add del mod">
        <pc:chgData name="Fabio Di Troia" userId="7de80edd88c2c9de" providerId="LiveId" clId="{60466FFD-2949-4E34-8D32-41E03FAC146A}" dt="2024-05-04T02:58:01.935" v="3127" actId="47"/>
        <pc:sldMkLst>
          <pc:docMk/>
          <pc:sldMk cId="1462257570" sldId="476"/>
        </pc:sldMkLst>
        <pc:spChg chg="mod">
          <ac:chgData name="Fabio Di Troia" userId="7de80edd88c2c9de" providerId="LiveId" clId="{60466FFD-2949-4E34-8D32-41E03FAC146A}" dt="2024-05-04T02:56:34.577" v="3113" actId="21"/>
          <ac:spMkLst>
            <pc:docMk/>
            <pc:sldMk cId="1462257570" sldId="476"/>
            <ac:spMk id="5" creationId="{DEABCDE0-0082-490C-A646-862B0F284D40}"/>
          </ac:spMkLst>
        </pc:spChg>
      </pc:sldChg>
      <pc:sldChg chg="addSp modSp new del mod">
        <pc:chgData name="Fabio Di Troia" userId="7de80edd88c2c9de" providerId="LiveId" clId="{60466FFD-2949-4E34-8D32-41E03FAC146A}" dt="2024-05-04T02:44:56.909" v="2772" actId="47"/>
        <pc:sldMkLst>
          <pc:docMk/>
          <pc:sldMk cId="918215875" sldId="477"/>
        </pc:sldMkLst>
        <pc:spChg chg="add mod">
          <ac:chgData name="Fabio Di Troia" userId="7de80edd88c2c9de" providerId="LiveId" clId="{60466FFD-2949-4E34-8D32-41E03FAC146A}" dt="2024-05-04T02:34:04.253" v="2582" actId="27636"/>
          <ac:spMkLst>
            <pc:docMk/>
            <pc:sldMk cId="918215875" sldId="477"/>
            <ac:spMk id="4" creationId="{4B1369EE-554A-5552-C43F-B1A5A0DE6C80}"/>
          </ac:spMkLst>
        </pc:spChg>
        <pc:picChg chg="add mod">
          <ac:chgData name="Fabio Di Troia" userId="7de80edd88c2c9de" providerId="LiveId" clId="{60466FFD-2949-4E34-8D32-41E03FAC146A}" dt="2024-05-04T02:33:54.183" v="2575" actId="1038"/>
          <ac:picMkLst>
            <pc:docMk/>
            <pc:sldMk cId="918215875" sldId="477"/>
            <ac:picMk id="3" creationId="{1C1B3725-F66E-0F91-1E08-62D65FEE8384}"/>
          </ac:picMkLst>
        </pc:picChg>
      </pc:sldChg>
      <pc:sldChg chg="addSp delSp modSp add mod ord modTransition">
        <pc:chgData name="Fabio Di Troia" userId="7de80edd88c2c9de" providerId="LiveId" clId="{60466FFD-2949-4E34-8D32-41E03FAC146A}" dt="2024-05-07T05:01:45.746" v="4569"/>
        <pc:sldMkLst>
          <pc:docMk/>
          <pc:sldMk cId="3657413832" sldId="478"/>
        </pc:sldMkLst>
        <pc:spChg chg="del">
          <ac:chgData name="Fabio Di Troia" userId="7de80edd88c2c9de" providerId="LiveId" clId="{60466FFD-2949-4E34-8D32-41E03FAC146A}" dt="2024-05-04T02:34:39.971" v="2586" actId="478"/>
          <ac:spMkLst>
            <pc:docMk/>
            <pc:sldMk cId="3657413832" sldId="478"/>
            <ac:spMk id="4" creationId="{4B1369EE-554A-5552-C43F-B1A5A0DE6C80}"/>
          </ac:spMkLst>
        </pc:spChg>
        <pc:spChg chg="add del mod">
          <ac:chgData name="Fabio Di Troia" userId="7de80edd88c2c9de" providerId="LiveId" clId="{60466FFD-2949-4E34-8D32-41E03FAC146A}" dt="2024-05-04T02:35:37.648" v="2600" actId="22"/>
          <ac:spMkLst>
            <pc:docMk/>
            <pc:sldMk cId="3657413832" sldId="478"/>
            <ac:spMk id="5" creationId="{2DB667D8-2EDE-A2B2-B56B-FE43682CE547}"/>
          </ac:spMkLst>
        </pc:spChg>
        <pc:picChg chg="mod">
          <ac:chgData name="Fabio Di Troia" userId="7de80edd88c2c9de" providerId="LiveId" clId="{60466FFD-2949-4E34-8D32-41E03FAC146A}" dt="2024-05-04T02:34:42.452" v="2587" actId="1076"/>
          <ac:picMkLst>
            <pc:docMk/>
            <pc:sldMk cId="3657413832" sldId="478"/>
            <ac:picMk id="3" creationId="{1C1B3725-F66E-0F91-1E08-62D65FEE8384}"/>
          </ac:picMkLst>
        </pc:picChg>
      </pc:sldChg>
      <pc:sldChg chg="addSp delSp modSp add mod modTransition">
        <pc:chgData name="Fabio Di Troia" userId="7de80edd88c2c9de" providerId="LiveId" clId="{60466FFD-2949-4E34-8D32-41E03FAC146A}" dt="2024-05-04T22:37:07.575" v="3575" actId="114"/>
        <pc:sldMkLst>
          <pc:docMk/>
          <pc:sldMk cId="1500546148" sldId="479"/>
        </pc:sldMkLst>
        <pc:spChg chg="add del mod">
          <ac:chgData name="Fabio Di Troia" userId="7de80edd88c2c9de" providerId="LiveId" clId="{60466FFD-2949-4E34-8D32-41E03FAC146A}" dt="2024-05-04T02:35:36.962" v="2599" actId="22"/>
          <ac:spMkLst>
            <pc:docMk/>
            <pc:sldMk cId="1500546148" sldId="479"/>
            <ac:spMk id="4" creationId="{A52F13FC-1BC2-24EE-D825-7DC087E08F84}"/>
          </ac:spMkLst>
        </pc:spChg>
        <pc:spChg chg="add mod">
          <ac:chgData name="Fabio Di Troia" userId="7de80edd88c2c9de" providerId="LiveId" clId="{60466FFD-2949-4E34-8D32-41E03FAC146A}" dt="2024-05-04T22:36:59.963" v="3574" actId="123"/>
          <ac:spMkLst>
            <pc:docMk/>
            <pc:sldMk cId="1500546148" sldId="479"/>
            <ac:spMk id="6" creationId="{FB3955A7-4675-096D-5BE9-99C803BE65BD}"/>
          </ac:spMkLst>
        </pc:spChg>
        <pc:spChg chg="add mod">
          <ac:chgData name="Fabio Di Troia" userId="7de80edd88c2c9de" providerId="LiveId" clId="{60466FFD-2949-4E34-8D32-41E03FAC146A}" dt="2024-05-04T02:38:48.992" v="2650" actId="207"/>
          <ac:spMkLst>
            <pc:docMk/>
            <pc:sldMk cId="1500546148" sldId="479"/>
            <ac:spMk id="7" creationId="{B48B804F-E294-508B-8E0B-7457FC11458D}"/>
          </ac:spMkLst>
        </pc:spChg>
        <pc:spChg chg="add del mod">
          <ac:chgData name="Fabio Di Troia" userId="7de80edd88c2c9de" providerId="LiveId" clId="{60466FFD-2949-4E34-8D32-41E03FAC146A}" dt="2024-05-04T02:41:37.928" v="2725" actId="478"/>
          <ac:spMkLst>
            <pc:docMk/>
            <pc:sldMk cId="1500546148" sldId="479"/>
            <ac:spMk id="9" creationId="{3E6054BB-4E9C-F359-450B-2CF1B7150528}"/>
          </ac:spMkLst>
        </pc:spChg>
        <pc:spChg chg="add mod">
          <ac:chgData name="Fabio Di Troia" userId="7de80edd88c2c9de" providerId="LiveId" clId="{60466FFD-2949-4E34-8D32-41E03FAC146A}" dt="2024-05-04T22:37:07.575" v="3575" actId="114"/>
          <ac:spMkLst>
            <pc:docMk/>
            <pc:sldMk cId="1500546148" sldId="479"/>
            <ac:spMk id="11" creationId="{410921A7-F647-B119-ED47-4BFD1EFBC292}"/>
          </ac:spMkLst>
        </pc:spChg>
        <pc:picChg chg="mod">
          <ac:chgData name="Fabio Di Troia" userId="7de80edd88c2c9de" providerId="LiveId" clId="{60466FFD-2949-4E34-8D32-41E03FAC146A}" dt="2024-05-04T02:34:58.257" v="2590" actId="1076"/>
          <ac:picMkLst>
            <pc:docMk/>
            <pc:sldMk cId="1500546148" sldId="479"/>
            <ac:picMk id="3" creationId="{1C1B3725-F66E-0F91-1E08-62D65FEE8384}"/>
          </ac:picMkLst>
        </pc:picChg>
      </pc:sldChg>
      <pc:sldChg chg="addSp delSp modSp add mod modAnim">
        <pc:chgData name="Fabio Di Troia" userId="7de80edd88c2c9de" providerId="LiveId" clId="{60466FFD-2949-4E34-8D32-41E03FAC146A}" dt="2024-05-07T05:07:34.940" v="4658" actId="207"/>
        <pc:sldMkLst>
          <pc:docMk/>
          <pc:sldMk cId="844564047" sldId="480"/>
        </pc:sldMkLst>
        <pc:spChg chg="add mod">
          <ac:chgData name="Fabio Di Troia" userId="7de80edd88c2c9de" providerId="LiveId" clId="{60466FFD-2949-4E34-8D32-41E03FAC146A}" dt="2024-05-07T05:07:34.940" v="4658" actId="207"/>
          <ac:spMkLst>
            <pc:docMk/>
            <pc:sldMk cId="844564047" sldId="480"/>
            <ac:spMk id="4" creationId="{FD72A4C1-43B6-3E4E-56C7-519302189A0C}"/>
          </ac:spMkLst>
        </pc:spChg>
        <pc:spChg chg="del">
          <ac:chgData name="Fabio Di Troia" userId="7de80edd88c2c9de" providerId="LiveId" clId="{60466FFD-2949-4E34-8D32-41E03FAC146A}" dt="2024-05-04T02:41:01.480" v="2720" actId="478"/>
          <ac:spMkLst>
            <pc:docMk/>
            <pc:sldMk cId="844564047" sldId="480"/>
            <ac:spMk id="6" creationId="{FB3955A7-4675-096D-5BE9-99C803BE65BD}"/>
          </ac:spMkLst>
        </pc:spChg>
        <pc:spChg chg="mod">
          <ac:chgData name="Fabio Di Troia" userId="7de80edd88c2c9de" providerId="LiveId" clId="{60466FFD-2949-4E34-8D32-41E03FAC146A}" dt="2024-05-04T02:42:05.694" v="2727" actId="14100"/>
          <ac:spMkLst>
            <pc:docMk/>
            <pc:sldMk cId="844564047" sldId="480"/>
            <ac:spMk id="7" creationId="{B48B804F-E294-508B-8E0B-7457FC11458D}"/>
          </ac:spMkLst>
        </pc:spChg>
        <pc:spChg chg="add mod">
          <ac:chgData name="Fabio Di Troia" userId="7de80edd88c2c9de" providerId="LiveId" clId="{60466FFD-2949-4E34-8D32-41E03FAC146A}" dt="2024-05-04T02:44:18.604" v="2770" actId="113"/>
          <ac:spMkLst>
            <pc:docMk/>
            <pc:sldMk cId="844564047" sldId="480"/>
            <ac:spMk id="8" creationId="{8B162D30-FBD4-E1DC-896A-E46F93B8E57F}"/>
          </ac:spMkLst>
        </pc:spChg>
        <pc:spChg chg="mod">
          <ac:chgData name="Fabio Di Troia" userId="7de80edd88c2c9de" providerId="LiveId" clId="{60466FFD-2949-4E34-8D32-41E03FAC146A}" dt="2024-05-04T22:37:34.411" v="3593" actId="1037"/>
          <ac:spMkLst>
            <pc:docMk/>
            <pc:sldMk cId="844564047" sldId="480"/>
            <ac:spMk id="9" creationId="{3E6054BB-4E9C-F359-450B-2CF1B7150528}"/>
          </ac:spMkLst>
        </pc:spChg>
      </pc:sldChg>
      <pc:sldChg chg="addSp delSp modSp add mod delAnim">
        <pc:chgData name="Fabio Di Troia" userId="7de80edd88c2c9de" providerId="LiveId" clId="{60466FFD-2949-4E34-8D32-41E03FAC146A}" dt="2024-05-07T05:10:47.308" v="4664" actId="14100"/>
        <pc:sldMkLst>
          <pc:docMk/>
          <pc:sldMk cId="3981528520" sldId="481"/>
        </pc:sldMkLst>
        <pc:spChg chg="del">
          <ac:chgData name="Fabio Di Troia" userId="7de80edd88c2c9de" providerId="LiveId" clId="{60466FFD-2949-4E34-8D32-41E03FAC146A}" dt="2024-05-04T02:47:09.482" v="2775" actId="478"/>
          <ac:spMkLst>
            <pc:docMk/>
            <pc:sldMk cId="3981528520" sldId="481"/>
            <ac:spMk id="4" creationId="{FD72A4C1-43B6-3E4E-56C7-519302189A0C}"/>
          </ac:spMkLst>
        </pc:spChg>
        <pc:spChg chg="add mod">
          <ac:chgData name="Fabio Di Troia" userId="7de80edd88c2c9de" providerId="LiveId" clId="{60466FFD-2949-4E34-8D32-41E03FAC146A}" dt="2024-05-07T05:10:47.308" v="4664" actId="14100"/>
          <ac:spMkLst>
            <pc:docMk/>
            <pc:sldMk cId="3981528520" sldId="481"/>
            <ac:spMk id="5" creationId="{B16DA689-0B9F-6D92-74D1-84A543445508}"/>
          </ac:spMkLst>
        </pc:spChg>
        <pc:spChg chg="mod">
          <ac:chgData name="Fabio Di Troia" userId="7de80edd88c2c9de" providerId="LiveId" clId="{60466FFD-2949-4E34-8D32-41E03FAC146A}" dt="2024-05-04T02:47:20.284" v="2779" actId="14100"/>
          <ac:spMkLst>
            <pc:docMk/>
            <pc:sldMk cId="3981528520" sldId="481"/>
            <ac:spMk id="7" creationId="{B48B804F-E294-508B-8E0B-7457FC11458D}"/>
          </ac:spMkLst>
        </pc:spChg>
        <pc:spChg chg="del">
          <ac:chgData name="Fabio Di Troia" userId="7de80edd88c2c9de" providerId="LiveId" clId="{60466FFD-2949-4E34-8D32-41E03FAC146A}" dt="2024-05-04T02:47:10.867" v="2776" actId="478"/>
          <ac:spMkLst>
            <pc:docMk/>
            <pc:sldMk cId="3981528520" sldId="481"/>
            <ac:spMk id="8" creationId="{8B162D30-FBD4-E1DC-896A-E46F93B8E57F}"/>
          </ac:spMkLst>
        </pc:spChg>
        <pc:spChg chg="del">
          <ac:chgData name="Fabio Di Troia" userId="7de80edd88c2c9de" providerId="LiveId" clId="{60466FFD-2949-4E34-8D32-41E03FAC146A}" dt="2024-05-04T02:47:08.255" v="2774" actId="478"/>
          <ac:spMkLst>
            <pc:docMk/>
            <pc:sldMk cId="3981528520" sldId="481"/>
            <ac:spMk id="9" creationId="{3E6054BB-4E9C-F359-450B-2CF1B7150528}"/>
          </ac:spMkLst>
        </pc:spChg>
        <pc:spChg chg="add del mod">
          <ac:chgData name="Fabio Di Troia" userId="7de80edd88c2c9de" providerId="LiveId" clId="{60466FFD-2949-4E34-8D32-41E03FAC146A}" dt="2024-05-04T02:58:30.637" v="3128" actId="478"/>
          <ac:spMkLst>
            <pc:docMk/>
            <pc:sldMk cId="3981528520" sldId="481"/>
            <ac:spMk id="10" creationId="{829AF21B-38D5-09CB-666D-29DD35E4A4F5}"/>
          </ac:spMkLst>
        </pc:spChg>
      </pc:sldChg>
      <pc:sldChg chg="addSp delSp modSp add mod modAnim">
        <pc:chgData name="Fabio Di Troia" userId="7de80edd88c2c9de" providerId="LiveId" clId="{60466FFD-2949-4E34-8D32-41E03FAC146A}" dt="2024-05-07T05:12:39.325" v="4672"/>
        <pc:sldMkLst>
          <pc:docMk/>
          <pc:sldMk cId="2546338564" sldId="482"/>
        </pc:sldMkLst>
        <pc:spChg chg="add mod">
          <ac:chgData name="Fabio Di Troia" userId="7de80edd88c2c9de" providerId="LiveId" clId="{60466FFD-2949-4E34-8D32-41E03FAC146A}" dt="2024-05-04T02:55:24.156" v="2945" actId="14100"/>
          <ac:spMkLst>
            <pc:docMk/>
            <pc:sldMk cId="2546338564" sldId="482"/>
            <ac:spMk id="2" creationId="{E3EB1DEE-10F1-803C-ADA8-80306B48F0FA}"/>
          </ac:spMkLst>
        </pc:spChg>
        <pc:spChg chg="del">
          <ac:chgData name="Fabio Di Troia" userId="7de80edd88c2c9de" providerId="LiveId" clId="{60466FFD-2949-4E34-8D32-41E03FAC146A}" dt="2024-05-04T02:50:01.388" v="2844" actId="478"/>
          <ac:spMkLst>
            <pc:docMk/>
            <pc:sldMk cId="2546338564" sldId="482"/>
            <ac:spMk id="5" creationId="{B16DA689-0B9F-6D92-74D1-84A543445508}"/>
          </ac:spMkLst>
        </pc:spChg>
        <pc:spChg chg="mod">
          <ac:chgData name="Fabio Di Troia" userId="7de80edd88c2c9de" providerId="LiveId" clId="{60466FFD-2949-4E34-8D32-41E03FAC146A}" dt="2024-05-04T22:38:20.846" v="3604" actId="1076"/>
          <ac:spMkLst>
            <pc:docMk/>
            <pc:sldMk cId="2546338564" sldId="482"/>
            <ac:spMk id="10" creationId="{829AF21B-38D5-09CB-666D-29DD35E4A4F5}"/>
          </ac:spMkLst>
        </pc:spChg>
      </pc:sldChg>
      <pc:sldChg chg="modSp add mod">
        <pc:chgData name="Fabio Di Troia" userId="7de80edd88c2c9de" providerId="LiveId" clId="{60466FFD-2949-4E34-8D32-41E03FAC146A}" dt="2024-05-07T05:13:48.626" v="4674" actId="207"/>
        <pc:sldMkLst>
          <pc:docMk/>
          <pc:sldMk cId="4242678749" sldId="483"/>
        </pc:sldMkLst>
        <pc:spChg chg="mod">
          <ac:chgData name="Fabio Di Troia" userId="7de80edd88c2c9de" providerId="LiveId" clId="{60466FFD-2949-4E34-8D32-41E03FAC146A}" dt="2024-05-04T02:53:26.587" v="2915" actId="14100"/>
          <ac:spMkLst>
            <pc:docMk/>
            <pc:sldMk cId="4242678749" sldId="483"/>
            <ac:spMk id="7" creationId="{B48B804F-E294-508B-8E0B-7457FC11458D}"/>
          </ac:spMkLst>
        </pc:spChg>
        <pc:spChg chg="mod">
          <ac:chgData name="Fabio Di Troia" userId="7de80edd88c2c9de" providerId="LiveId" clId="{60466FFD-2949-4E34-8D32-41E03FAC146A}" dt="2024-05-07T05:13:48.626" v="4674" actId="207"/>
          <ac:spMkLst>
            <pc:docMk/>
            <pc:sldMk cId="4242678749" sldId="483"/>
            <ac:spMk id="10" creationId="{829AF21B-38D5-09CB-666D-29DD35E4A4F5}"/>
          </ac:spMkLst>
        </pc:spChg>
      </pc:sldChg>
      <pc:sldChg chg="modSp add mod">
        <pc:chgData name="Fabio Di Troia" userId="7de80edd88c2c9de" providerId="LiveId" clId="{60466FFD-2949-4E34-8D32-41E03FAC146A}" dt="2024-05-04T22:39:20.545" v="3615" actId="1076"/>
        <pc:sldMkLst>
          <pc:docMk/>
          <pc:sldMk cId="3791274572" sldId="484"/>
        </pc:sldMkLst>
        <pc:spChg chg="mod">
          <ac:chgData name="Fabio Di Troia" userId="7de80edd88c2c9de" providerId="LiveId" clId="{60466FFD-2949-4E34-8D32-41E03FAC146A}" dt="2024-05-04T02:53:54.008" v="2918" actId="14100"/>
          <ac:spMkLst>
            <pc:docMk/>
            <pc:sldMk cId="3791274572" sldId="484"/>
            <ac:spMk id="7" creationId="{B48B804F-E294-508B-8E0B-7457FC11458D}"/>
          </ac:spMkLst>
        </pc:spChg>
        <pc:spChg chg="mod">
          <ac:chgData name="Fabio Di Troia" userId="7de80edd88c2c9de" providerId="LiveId" clId="{60466FFD-2949-4E34-8D32-41E03FAC146A}" dt="2024-05-04T22:39:20.545" v="3615" actId="1076"/>
          <ac:spMkLst>
            <pc:docMk/>
            <pc:sldMk cId="3791274572" sldId="484"/>
            <ac:spMk id="10" creationId="{829AF21B-38D5-09CB-666D-29DD35E4A4F5}"/>
          </ac:spMkLst>
        </pc:spChg>
      </pc:sldChg>
      <pc:sldChg chg="addSp delSp modSp add mod modTransition">
        <pc:chgData name="Fabio Di Troia" userId="7de80edd88c2c9de" providerId="LiveId" clId="{60466FFD-2949-4E34-8D32-41E03FAC146A}" dt="2024-05-04T22:39:34.408" v="3618" actId="1076"/>
        <pc:sldMkLst>
          <pc:docMk/>
          <pc:sldMk cId="3976697782" sldId="485"/>
        </pc:sldMkLst>
        <pc:spChg chg="add mod">
          <ac:chgData name="Fabio Di Troia" userId="7de80edd88c2c9de" providerId="LiveId" clId="{60466FFD-2949-4E34-8D32-41E03FAC146A}" dt="2024-05-04T22:39:34.408" v="3618" actId="1076"/>
          <ac:spMkLst>
            <pc:docMk/>
            <pc:sldMk cId="3976697782" sldId="485"/>
            <ac:spMk id="4" creationId="{510AD72E-3C9D-067F-DF8A-21DBB80BFD2A}"/>
          </ac:spMkLst>
        </pc:spChg>
        <pc:spChg chg="mod">
          <ac:chgData name="Fabio Di Troia" userId="7de80edd88c2c9de" providerId="LiveId" clId="{60466FFD-2949-4E34-8D32-41E03FAC146A}" dt="2024-05-04T02:57:14.500" v="3121" actId="14100"/>
          <ac:spMkLst>
            <pc:docMk/>
            <pc:sldMk cId="3976697782" sldId="485"/>
            <ac:spMk id="7" creationId="{B48B804F-E294-508B-8E0B-7457FC11458D}"/>
          </ac:spMkLst>
        </pc:spChg>
        <pc:spChg chg="del">
          <ac:chgData name="Fabio Di Troia" userId="7de80edd88c2c9de" providerId="LiveId" clId="{60466FFD-2949-4E34-8D32-41E03FAC146A}" dt="2024-05-04T02:56:09.208" v="2951" actId="478"/>
          <ac:spMkLst>
            <pc:docMk/>
            <pc:sldMk cId="3976697782" sldId="485"/>
            <ac:spMk id="10" creationId="{829AF21B-38D5-09CB-666D-29DD35E4A4F5}"/>
          </ac:spMkLst>
        </pc:spChg>
        <pc:picChg chg="mod">
          <ac:chgData name="Fabio Di Troia" userId="7de80edd88c2c9de" providerId="LiveId" clId="{60466FFD-2949-4E34-8D32-41E03FAC146A}" dt="2024-05-04T02:56:20.942" v="3110" actId="1035"/>
          <ac:picMkLst>
            <pc:docMk/>
            <pc:sldMk cId="3976697782" sldId="485"/>
            <ac:picMk id="3" creationId="{1C1B3725-F66E-0F91-1E08-62D65FEE8384}"/>
          </ac:picMkLst>
        </pc:picChg>
      </pc:sldChg>
      <pc:sldChg chg="addSp modSp new mod ord">
        <pc:chgData name="Fabio Di Troia" userId="7de80edd88c2c9de" providerId="LiveId" clId="{60466FFD-2949-4E34-8D32-41E03FAC146A}" dt="2024-05-07T05:37:26.899" v="4739" actId="14100"/>
        <pc:sldMkLst>
          <pc:docMk/>
          <pc:sldMk cId="2723596578" sldId="486"/>
        </pc:sldMkLst>
        <pc:spChg chg="mod">
          <ac:chgData name="Fabio Di Troia" userId="7de80edd88c2c9de" providerId="LiveId" clId="{60466FFD-2949-4E34-8D32-41E03FAC146A}" dt="2024-05-04T22:20:47.783" v="3148" actId="20577"/>
          <ac:spMkLst>
            <pc:docMk/>
            <pc:sldMk cId="2723596578" sldId="486"/>
            <ac:spMk id="2" creationId="{371E6C5D-7A90-9F4A-F281-78BFEDBDF81A}"/>
          </ac:spMkLst>
        </pc:spChg>
        <pc:spChg chg="mod">
          <ac:chgData name="Fabio Di Troia" userId="7de80edd88c2c9de" providerId="LiveId" clId="{60466FFD-2949-4E34-8D32-41E03FAC146A}" dt="2024-05-07T05:37:26.899" v="4739" actId="14100"/>
          <ac:spMkLst>
            <pc:docMk/>
            <pc:sldMk cId="2723596578" sldId="486"/>
            <ac:spMk id="3" creationId="{B25CFAB8-0308-589F-4CD4-7C78077DB406}"/>
          </ac:spMkLst>
        </pc:spChg>
        <pc:spChg chg="add mod">
          <ac:chgData name="Fabio Di Troia" userId="7de80edd88c2c9de" providerId="LiveId" clId="{60466FFD-2949-4E34-8D32-41E03FAC146A}" dt="2024-05-04T22:26:07.223" v="3337" actId="207"/>
          <ac:spMkLst>
            <pc:docMk/>
            <pc:sldMk cId="2723596578" sldId="486"/>
            <ac:spMk id="5" creationId="{F7B80958-CEFE-1B6C-5380-27D6ACB7B95E}"/>
          </ac:spMkLst>
        </pc:spChg>
      </pc:sldChg>
      <pc:sldChg chg="addSp delSp modSp add mod ord">
        <pc:chgData name="Fabio Di Troia" userId="7de80edd88c2c9de" providerId="LiveId" clId="{60466FFD-2949-4E34-8D32-41E03FAC146A}" dt="2024-05-04T23:36:09.598" v="4024"/>
        <pc:sldMkLst>
          <pc:docMk/>
          <pc:sldMk cId="2323448357" sldId="487"/>
        </pc:sldMkLst>
        <pc:spChg chg="del">
          <ac:chgData name="Fabio Di Troia" userId="7de80edd88c2c9de" providerId="LiveId" clId="{60466FFD-2949-4E34-8D32-41E03FAC146A}" dt="2024-05-04T22:39:47.202" v="3620" actId="478"/>
          <ac:spMkLst>
            <pc:docMk/>
            <pc:sldMk cId="2323448357" sldId="487"/>
            <ac:spMk id="2" creationId="{371E6C5D-7A90-9F4A-F281-78BFEDBDF81A}"/>
          </ac:spMkLst>
        </pc:spChg>
        <pc:spChg chg="del">
          <ac:chgData name="Fabio Di Troia" userId="7de80edd88c2c9de" providerId="LiveId" clId="{60466FFD-2949-4E34-8D32-41E03FAC146A}" dt="2024-05-04T22:24:42.842" v="3312" actId="478"/>
          <ac:spMkLst>
            <pc:docMk/>
            <pc:sldMk cId="2323448357" sldId="487"/>
            <ac:spMk id="3" creationId="{B25CFAB8-0308-589F-4CD4-7C78077DB406}"/>
          </ac:spMkLst>
        </pc:spChg>
        <pc:spChg chg="add del mod">
          <ac:chgData name="Fabio Di Troia" userId="7de80edd88c2c9de" providerId="LiveId" clId="{60466FFD-2949-4E34-8D32-41E03FAC146A}" dt="2024-05-04T22:39:44.043" v="3619" actId="478"/>
          <ac:spMkLst>
            <pc:docMk/>
            <pc:sldMk cId="2323448357" sldId="487"/>
            <ac:spMk id="7" creationId="{C8D3BF75-268A-9867-BB78-F58ABC5C264F}"/>
          </ac:spMkLst>
        </pc:spChg>
        <pc:spChg chg="add del mod">
          <ac:chgData name="Fabio Di Troia" userId="7de80edd88c2c9de" providerId="LiveId" clId="{60466FFD-2949-4E34-8D32-41E03FAC146A}" dt="2024-05-04T22:39:49.047" v="3621" actId="478"/>
          <ac:spMkLst>
            <pc:docMk/>
            <pc:sldMk cId="2323448357" sldId="487"/>
            <ac:spMk id="9" creationId="{04356E4A-9855-19DE-2012-2E51AF25D24D}"/>
          </ac:spMkLst>
        </pc:spChg>
        <pc:picChg chg="add mod">
          <ac:chgData name="Fabio Di Troia" userId="7de80edd88c2c9de" providerId="LiveId" clId="{60466FFD-2949-4E34-8D32-41E03FAC146A}" dt="2024-05-04T22:39:53.020" v="3622" actId="1076"/>
          <ac:picMkLst>
            <pc:docMk/>
            <pc:sldMk cId="2323448357" sldId="487"/>
            <ac:picMk id="5" creationId="{995E838D-B6EB-C91B-6551-A2AF95E86D25}"/>
          </ac:picMkLst>
        </pc:picChg>
      </pc:sldChg>
      <pc:sldChg chg="delSp modSp add mod ord">
        <pc:chgData name="Fabio Di Troia" userId="7de80edd88c2c9de" providerId="LiveId" clId="{60466FFD-2949-4E34-8D32-41E03FAC146A}" dt="2024-05-04T23:36:09.598" v="4024"/>
        <pc:sldMkLst>
          <pc:docMk/>
          <pc:sldMk cId="726427111" sldId="488"/>
        </pc:sldMkLst>
        <pc:spChg chg="mod">
          <ac:chgData name="Fabio Di Troia" userId="7de80edd88c2c9de" providerId="LiveId" clId="{60466FFD-2949-4E34-8D32-41E03FAC146A}" dt="2024-05-04T22:40:04.839" v="3624" actId="113"/>
          <ac:spMkLst>
            <pc:docMk/>
            <pc:sldMk cId="726427111" sldId="488"/>
            <ac:spMk id="3" creationId="{B25CFAB8-0308-589F-4CD4-7C78077DB406}"/>
          </ac:spMkLst>
        </pc:spChg>
        <pc:spChg chg="del">
          <ac:chgData name="Fabio Di Troia" userId="7de80edd88c2c9de" providerId="LiveId" clId="{60466FFD-2949-4E34-8D32-41E03FAC146A}" dt="2024-05-04T22:27:17.201" v="3341" actId="478"/>
          <ac:spMkLst>
            <pc:docMk/>
            <pc:sldMk cId="726427111" sldId="488"/>
            <ac:spMk id="5" creationId="{F7B80958-CEFE-1B6C-5380-27D6ACB7B95E}"/>
          </ac:spMkLst>
        </pc:spChg>
      </pc:sldChg>
      <pc:sldChg chg="new del">
        <pc:chgData name="Fabio Di Troia" userId="7de80edd88c2c9de" providerId="LiveId" clId="{60466FFD-2949-4E34-8D32-41E03FAC146A}" dt="2024-05-04T23:35:42.132" v="4020" actId="47"/>
        <pc:sldMkLst>
          <pc:docMk/>
          <pc:sldMk cId="780102306" sldId="489"/>
        </pc:sldMkLst>
      </pc:sldChg>
      <pc:sldChg chg="addSp delSp modSp new mod ord modTransition">
        <pc:chgData name="Fabio Di Troia" userId="7de80edd88c2c9de" providerId="LiveId" clId="{60466FFD-2949-4E34-8D32-41E03FAC146A}" dt="2024-05-07T05:48:34.059" v="4917" actId="113"/>
        <pc:sldMkLst>
          <pc:docMk/>
          <pc:sldMk cId="2664841887" sldId="490"/>
        </pc:sldMkLst>
        <pc:spChg chg="mod">
          <ac:chgData name="Fabio Di Troia" userId="7de80edd88c2c9de" providerId="LiveId" clId="{60466FFD-2949-4E34-8D32-41E03FAC146A}" dt="2024-05-04T22:40:41.797" v="3643" actId="20577"/>
          <ac:spMkLst>
            <pc:docMk/>
            <pc:sldMk cId="2664841887" sldId="490"/>
            <ac:spMk id="2" creationId="{FD091548-A85A-9069-CEFB-EAD828FF0688}"/>
          </ac:spMkLst>
        </pc:spChg>
        <pc:spChg chg="add del mod">
          <ac:chgData name="Fabio Di Troia" userId="7de80edd88c2c9de" providerId="LiveId" clId="{60466FFD-2949-4E34-8D32-41E03FAC146A}" dt="2024-05-07T05:48:34.059" v="4917" actId="113"/>
          <ac:spMkLst>
            <pc:docMk/>
            <pc:sldMk cId="2664841887" sldId="490"/>
            <ac:spMk id="3" creationId="{14BF11C3-2F4A-C675-AF26-59FA6E00FA5E}"/>
          </ac:spMkLst>
        </pc:spChg>
        <pc:picChg chg="add mod">
          <ac:chgData name="Fabio Di Troia" userId="7de80edd88c2c9de" providerId="LiveId" clId="{60466FFD-2949-4E34-8D32-41E03FAC146A}" dt="2024-05-04T22:41:08.147" v="3645" actId="1076"/>
          <ac:picMkLst>
            <pc:docMk/>
            <pc:sldMk cId="2664841887" sldId="490"/>
            <ac:picMk id="5" creationId="{1BE4AD5C-B57E-D9C4-FA9A-F042F808CBFD}"/>
          </ac:picMkLst>
        </pc:picChg>
        <pc:picChg chg="add del mod ord">
          <ac:chgData name="Fabio Di Troia" userId="7de80edd88c2c9de" providerId="LiveId" clId="{60466FFD-2949-4E34-8D32-41E03FAC146A}" dt="2024-05-04T22:41:18.701" v="3649" actId="34307"/>
          <ac:picMkLst>
            <pc:docMk/>
            <pc:sldMk cId="2664841887" sldId="490"/>
            <ac:picMk id="6" creationId="{01D82A5B-691B-8F19-0545-800A9A17DEEE}"/>
          </ac:picMkLst>
        </pc:picChg>
      </pc:sldChg>
      <pc:sldChg chg="addSp delSp modSp add mod modNotesTx">
        <pc:chgData name="Fabio Di Troia" userId="7de80edd88c2c9de" providerId="LiveId" clId="{60466FFD-2949-4E34-8D32-41E03FAC146A}" dt="2024-05-07T05:36:11.290" v="4735"/>
        <pc:sldMkLst>
          <pc:docMk/>
          <pc:sldMk cId="1543932293" sldId="491"/>
        </pc:sldMkLst>
        <pc:spChg chg="mod">
          <ac:chgData name="Fabio Di Troia" userId="7de80edd88c2c9de" providerId="LiveId" clId="{60466FFD-2949-4E34-8D32-41E03FAC146A}" dt="2024-05-07T05:36:11.290" v="4735"/>
          <ac:spMkLst>
            <pc:docMk/>
            <pc:sldMk cId="1543932293" sldId="491"/>
            <ac:spMk id="2" creationId="{FD091548-A85A-9069-CEFB-EAD828FF0688}"/>
          </ac:spMkLst>
        </pc:spChg>
        <pc:spChg chg="mod">
          <ac:chgData name="Fabio Di Troia" userId="7de80edd88c2c9de" providerId="LiveId" clId="{60466FFD-2949-4E34-8D32-41E03FAC146A}" dt="2024-05-04T23:29:19.107" v="3873" actId="115"/>
          <ac:spMkLst>
            <pc:docMk/>
            <pc:sldMk cId="1543932293" sldId="491"/>
            <ac:spMk id="3" creationId="{14BF11C3-2F4A-C675-AF26-59FA6E00FA5E}"/>
          </ac:spMkLst>
        </pc:spChg>
        <pc:spChg chg="add del mod">
          <ac:chgData name="Fabio Di Troia" userId="7de80edd88c2c9de" providerId="LiveId" clId="{60466FFD-2949-4E34-8D32-41E03FAC146A}" dt="2024-05-04T23:29:42.673" v="3877" actId="478"/>
          <ac:spMkLst>
            <pc:docMk/>
            <pc:sldMk cId="1543932293" sldId="491"/>
            <ac:spMk id="8" creationId="{FF2D0B72-E336-55FB-28B9-B451EC1D35DB}"/>
          </ac:spMkLst>
        </pc:spChg>
        <pc:picChg chg="del">
          <ac:chgData name="Fabio Di Troia" userId="7de80edd88c2c9de" providerId="LiveId" clId="{60466FFD-2949-4E34-8D32-41E03FAC146A}" dt="2024-05-04T22:46:02.679" v="3666" actId="478"/>
          <ac:picMkLst>
            <pc:docMk/>
            <pc:sldMk cId="1543932293" sldId="491"/>
            <ac:picMk id="5" creationId="{1BE4AD5C-B57E-D9C4-FA9A-F042F808CBFD}"/>
          </ac:picMkLst>
        </pc:picChg>
        <pc:picChg chg="add mod">
          <ac:chgData name="Fabio Di Troia" userId="7de80edd88c2c9de" providerId="LiveId" clId="{60466FFD-2949-4E34-8D32-41E03FAC146A}" dt="2024-05-04T23:29:25.095" v="3874" actId="1076"/>
          <ac:picMkLst>
            <pc:docMk/>
            <pc:sldMk cId="1543932293" sldId="491"/>
            <ac:picMk id="6" creationId="{66B785C4-57FE-1E9B-4717-D8141ECEF3E2}"/>
          </ac:picMkLst>
        </pc:picChg>
      </pc:sldChg>
      <pc:sldChg chg="addSp delSp modSp new mod modNotesTx">
        <pc:chgData name="Fabio Di Troia" userId="7de80edd88c2c9de" providerId="LiveId" clId="{60466FFD-2949-4E34-8D32-41E03FAC146A}" dt="2024-05-07T16:40:28.725" v="5047" actId="12"/>
        <pc:sldMkLst>
          <pc:docMk/>
          <pc:sldMk cId="520474456" sldId="492"/>
        </pc:sldMkLst>
        <pc:spChg chg="mod">
          <ac:chgData name="Fabio Di Troia" userId="7de80edd88c2c9de" providerId="LiveId" clId="{60466FFD-2949-4E34-8D32-41E03FAC146A}" dt="2024-05-04T22:47:13.430" v="3677" actId="20578"/>
          <ac:spMkLst>
            <pc:docMk/>
            <pc:sldMk cId="520474456" sldId="492"/>
            <ac:spMk id="2" creationId="{E891D1A7-AB9F-ADA4-87F3-1B30D3D23273}"/>
          </ac:spMkLst>
        </pc:spChg>
        <pc:spChg chg="mod">
          <ac:chgData name="Fabio Di Troia" userId="7de80edd88c2c9de" providerId="LiveId" clId="{60466FFD-2949-4E34-8D32-41E03FAC146A}" dt="2024-05-07T16:40:28.725" v="5047" actId="12"/>
          <ac:spMkLst>
            <pc:docMk/>
            <pc:sldMk cId="520474456" sldId="492"/>
            <ac:spMk id="3" creationId="{124C0A0F-69F2-29E7-8C12-AD8713AB3DEA}"/>
          </ac:spMkLst>
        </pc:spChg>
        <pc:picChg chg="add del mod">
          <ac:chgData name="Fabio Di Troia" userId="7de80edd88c2c9de" providerId="LiveId" clId="{60466FFD-2949-4E34-8D32-41E03FAC146A}" dt="2024-05-07T16:40:22.565" v="5046" actId="478"/>
          <ac:picMkLst>
            <pc:docMk/>
            <pc:sldMk cId="520474456" sldId="492"/>
            <ac:picMk id="4" creationId="{8DAD4252-AE09-F1E3-EA5C-09268779502F}"/>
          </ac:picMkLst>
        </pc:picChg>
      </pc:sldChg>
      <pc:sldChg chg="addSp delSp modSp add mod">
        <pc:chgData name="Fabio Di Troia" userId="7de80edd88c2c9de" providerId="LiveId" clId="{60466FFD-2949-4E34-8D32-41E03FAC146A}" dt="2024-05-04T23:34:40.070" v="4016" actId="1037"/>
        <pc:sldMkLst>
          <pc:docMk/>
          <pc:sldMk cId="2423768945" sldId="493"/>
        </pc:sldMkLst>
        <pc:spChg chg="del">
          <ac:chgData name="Fabio Di Troia" userId="7de80edd88c2c9de" providerId="LiveId" clId="{60466FFD-2949-4E34-8D32-41E03FAC146A}" dt="2024-05-04T23:34:16.555" v="3995" actId="478"/>
          <ac:spMkLst>
            <pc:docMk/>
            <pc:sldMk cId="2423768945" sldId="493"/>
            <ac:spMk id="2" creationId="{E891D1A7-AB9F-ADA4-87F3-1B30D3D23273}"/>
          </ac:spMkLst>
        </pc:spChg>
        <pc:spChg chg="del mod">
          <ac:chgData name="Fabio Di Troia" userId="7de80edd88c2c9de" providerId="LiveId" clId="{60466FFD-2949-4E34-8D32-41E03FAC146A}" dt="2024-05-04T23:34:14.440" v="3994" actId="478"/>
          <ac:spMkLst>
            <pc:docMk/>
            <pc:sldMk cId="2423768945" sldId="493"/>
            <ac:spMk id="3" creationId="{124C0A0F-69F2-29E7-8C12-AD8713AB3DEA}"/>
          </ac:spMkLst>
        </pc:spChg>
        <pc:spChg chg="add del mod">
          <ac:chgData name="Fabio Di Troia" userId="7de80edd88c2c9de" providerId="LiveId" clId="{60466FFD-2949-4E34-8D32-41E03FAC146A}" dt="2024-05-04T23:34:19.238" v="3997" actId="478"/>
          <ac:spMkLst>
            <pc:docMk/>
            <pc:sldMk cId="2423768945" sldId="493"/>
            <ac:spMk id="7" creationId="{02E69A4F-A2A0-F502-0339-160BCC09DA32}"/>
          </ac:spMkLst>
        </pc:spChg>
        <pc:spChg chg="add del mod">
          <ac:chgData name="Fabio Di Troia" userId="7de80edd88c2c9de" providerId="LiveId" clId="{60466FFD-2949-4E34-8D32-41E03FAC146A}" dt="2024-05-04T23:34:17.835" v="3996" actId="478"/>
          <ac:spMkLst>
            <pc:docMk/>
            <pc:sldMk cId="2423768945" sldId="493"/>
            <ac:spMk id="9" creationId="{D48DCEAD-93F0-8D48-FC8F-832E80DECD64}"/>
          </ac:spMkLst>
        </pc:spChg>
        <pc:picChg chg="add mod">
          <ac:chgData name="Fabio Di Troia" userId="7de80edd88c2c9de" providerId="LiveId" clId="{60466FFD-2949-4E34-8D32-41E03FAC146A}" dt="2024-05-04T23:34:40.070" v="4016" actId="1037"/>
          <ac:picMkLst>
            <pc:docMk/>
            <pc:sldMk cId="2423768945" sldId="493"/>
            <ac:picMk id="5" creationId="{72E6B126-0602-0532-2A68-E0783D11EFCC}"/>
          </ac:picMkLst>
        </pc:picChg>
      </pc:sldChg>
      <pc:sldChg chg="addSp modSp new mod ord">
        <pc:chgData name="Fabio Di Troia" userId="7de80edd88c2c9de" providerId="LiveId" clId="{60466FFD-2949-4E34-8D32-41E03FAC146A}" dt="2024-05-07T05:43:32.480" v="4770" actId="20577"/>
        <pc:sldMkLst>
          <pc:docMk/>
          <pc:sldMk cId="1745108549" sldId="494"/>
        </pc:sldMkLst>
        <pc:spChg chg="mod">
          <ac:chgData name="Fabio Di Troia" userId="7de80edd88c2c9de" providerId="LiveId" clId="{60466FFD-2949-4E34-8D32-41E03FAC146A}" dt="2024-05-05T17:33:19.514" v="4486" actId="20577"/>
          <ac:spMkLst>
            <pc:docMk/>
            <pc:sldMk cId="1745108549" sldId="494"/>
            <ac:spMk id="2" creationId="{C0D9B7D8-EEBB-059F-7F78-DFDA74475314}"/>
          </ac:spMkLst>
        </pc:spChg>
        <pc:spChg chg="mod">
          <ac:chgData name="Fabio Di Troia" userId="7de80edd88c2c9de" providerId="LiveId" clId="{60466FFD-2949-4E34-8D32-41E03FAC146A}" dt="2024-05-07T05:43:32.480" v="4770" actId="20577"/>
          <ac:spMkLst>
            <pc:docMk/>
            <pc:sldMk cId="1745108549" sldId="494"/>
            <ac:spMk id="3" creationId="{75E465EB-BF69-8DF9-F8E3-567080AD2BA9}"/>
          </ac:spMkLst>
        </pc:spChg>
        <pc:picChg chg="add mod">
          <ac:chgData name="Fabio Di Troia" userId="7de80edd88c2c9de" providerId="LiveId" clId="{60466FFD-2949-4E34-8D32-41E03FAC146A}" dt="2024-05-07T05:42:15.315" v="4747" actId="1076"/>
          <ac:picMkLst>
            <pc:docMk/>
            <pc:sldMk cId="1745108549" sldId="494"/>
            <ac:picMk id="5" creationId="{39D2BB3D-5A0E-6859-8BD9-724F74BCFF66}"/>
          </ac:picMkLst>
        </pc:picChg>
      </pc:sldChg>
      <pc:sldChg chg="addSp modSp new mod ord">
        <pc:chgData name="Fabio Di Troia" userId="7de80edd88c2c9de" providerId="LiveId" clId="{60466FFD-2949-4E34-8D32-41E03FAC146A}" dt="2024-05-07T05:47:00.174" v="4875"/>
        <pc:sldMkLst>
          <pc:docMk/>
          <pc:sldMk cId="3487427795" sldId="495"/>
        </pc:sldMkLst>
        <pc:spChg chg="mod">
          <ac:chgData name="Fabio Di Troia" userId="7de80edd88c2c9de" providerId="LiveId" clId="{60466FFD-2949-4E34-8D32-41E03FAC146A}" dt="2024-05-07T05:45:57.266" v="4869" actId="6549"/>
          <ac:spMkLst>
            <pc:docMk/>
            <pc:sldMk cId="3487427795" sldId="495"/>
            <ac:spMk id="2" creationId="{BB7E85BF-5966-75F1-947F-C3F96BD3745B}"/>
          </ac:spMkLst>
        </pc:spChg>
        <pc:spChg chg="mod">
          <ac:chgData name="Fabio Di Troia" userId="7de80edd88c2c9de" providerId="LiveId" clId="{60466FFD-2949-4E34-8D32-41E03FAC146A}" dt="2024-05-07T05:45:47.277" v="4845" actId="113"/>
          <ac:spMkLst>
            <pc:docMk/>
            <pc:sldMk cId="3487427795" sldId="495"/>
            <ac:spMk id="3" creationId="{973481BD-74F8-9E44-7994-BA4FC3C3070C}"/>
          </ac:spMkLst>
        </pc:spChg>
        <pc:graphicFrameChg chg="add mod modGraphic">
          <ac:chgData name="Fabio Di Troia" userId="7de80edd88c2c9de" providerId="LiveId" clId="{60466FFD-2949-4E34-8D32-41E03FAC146A}" dt="2024-05-07T05:45:52.983" v="4868" actId="1035"/>
          <ac:graphicFrameMkLst>
            <pc:docMk/>
            <pc:sldMk cId="3487427795" sldId="495"/>
            <ac:graphicFrameMk id="4" creationId="{BAC51B0E-229F-B2F3-AE71-FBF227591196}"/>
          </ac:graphicFrameMkLst>
        </pc:graphicFrameChg>
      </pc:sldChg>
      <pc:sldChg chg="addSp modSp add mod modNotesTx">
        <pc:chgData name="Fabio Di Troia" userId="7de80edd88c2c9de" providerId="LiveId" clId="{60466FFD-2949-4E34-8D32-41E03FAC146A}" dt="2024-05-07T16:32:56.454" v="5027" actId="1076"/>
        <pc:sldMkLst>
          <pc:docMk/>
          <pc:sldMk cId="3296362174" sldId="496"/>
        </pc:sldMkLst>
        <pc:spChg chg="mod">
          <ac:chgData name="Fabio Di Troia" userId="7de80edd88c2c9de" providerId="LiveId" clId="{60466FFD-2949-4E34-8D32-41E03FAC146A}" dt="2024-05-07T05:52:51.739" v="4949" actId="21"/>
          <ac:spMkLst>
            <pc:docMk/>
            <pc:sldMk cId="3296362174" sldId="496"/>
            <ac:spMk id="3" creationId="{46856FB7-8D2B-7CA3-8387-F9B38FB5F696}"/>
          </ac:spMkLst>
        </pc:spChg>
        <pc:graphicFrameChg chg="add mod modGraphic">
          <ac:chgData name="Fabio Di Troia" userId="7de80edd88c2c9de" providerId="LiveId" clId="{60466FFD-2949-4E34-8D32-41E03FAC146A}" dt="2024-05-07T16:32:56.454" v="5027" actId="1076"/>
          <ac:graphicFrameMkLst>
            <pc:docMk/>
            <pc:sldMk cId="3296362174" sldId="496"/>
            <ac:graphicFrameMk id="4" creationId="{2616596C-F694-FB8D-0000-B8CA396D98A9}"/>
          </ac:graphicFrameMkLst>
        </pc:graphicFrameChg>
      </pc:sldChg>
      <pc:sldChg chg="modSp new del mod">
        <pc:chgData name="Fabio Di Troia" userId="7de80edd88c2c9de" providerId="LiveId" clId="{60466FFD-2949-4E34-8D32-41E03FAC146A}" dt="2024-05-05T17:21:38.353" v="4156" actId="47"/>
        <pc:sldMkLst>
          <pc:docMk/>
          <pc:sldMk cId="4116102466" sldId="496"/>
        </pc:sldMkLst>
        <pc:spChg chg="mod">
          <ac:chgData name="Fabio Di Troia" userId="7de80edd88c2c9de" providerId="LiveId" clId="{60466FFD-2949-4E34-8D32-41E03FAC146A}" dt="2024-05-05T17:21:21.153" v="4153" actId="20577"/>
          <ac:spMkLst>
            <pc:docMk/>
            <pc:sldMk cId="4116102466" sldId="496"/>
            <ac:spMk id="2" creationId="{CEAA6F91-3B41-4A58-5AE2-3D1DF957EBB6}"/>
          </ac:spMkLst>
        </pc:spChg>
      </pc:sldChg>
      <pc:sldChg chg="modSp add mod ord">
        <pc:chgData name="Fabio Di Troia" userId="7de80edd88c2c9de" providerId="LiveId" clId="{60466FFD-2949-4E34-8D32-41E03FAC146A}" dt="2024-05-07T16:46:09.192" v="5151" actId="20577"/>
        <pc:sldMkLst>
          <pc:docMk/>
          <pc:sldMk cId="349951481" sldId="497"/>
        </pc:sldMkLst>
        <pc:spChg chg="mod">
          <ac:chgData name="Fabio Di Troia" userId="7de80edd88c2c9de" providerId="LiveId" clId="{60466FFD-2949-4E34-8D32-41E03FAC146A}" dt="2024-05-07T16:46:09.192" v="5151" actId="20577"/>
          <ac:spMkLst>
            <pc:docMk/>
            <pc:sldMk cId="349951481" sldId="497"/>
            <ac:spMk id="3" creationId="{46856FB7-8D2B-7CA3-8387-F9B38FB5F696}"/>
          </ac:spMkLst>
        </pc:spChg>
      </pc:sldChg>
    </pc:docChg>
  </pc:docChgLst>
  <pc:docChgLst>
    <pc:chgData name="Fabio Di Troia" userId="7de80edd88c2c9de" providerId="LiveId" clId="{B33D0FC5-747F-BA4B-BF95-C61C8F341868}"/>
    <pc:docChg chg="undo redo custSel addSld modSld sldOrd">
      <pc:chgData name="Fabio Di Troia" userId="7de80edd88c2c9de" providerId="LiveId" clId="{B33D0FC5-747F-BA4B-BF95-C61C8F341868}" dt="2023-08-11T03:08:31.962" v="1088"/>
      <pc:docMkLst>
        <pc:docMk/>
      </pc:docMkLst>
      <pc:sldChg chg="addSp delSp modSp new mod addAnim delAnim modAnim">
        <pc:chgData name="Fabio Di Troia" userId="7de80edd88c2c9de" providerId="LiveId" clId="{B33D0FC5-747F-BA4B-BF95-C61C8F341868}" dt="2023-08-11T02:31:54.902" v="690"/>
        <pc:sldMkLst>
          <pc:docMk/>
          <pc:sldMk cId="1688068047" sldId="446"/>
        </pc:sldMkLst>
        <pc:spChg chg="mod">
          <ac:chgData name="Fabio Di Troia" userId="7de80edd88c2c9de" providerId="LiveId" clId="{B33D0FC5-747F-BA4B-BF95-C61C8F341868}" dt="2023-08-11T02:08:22.186" v="333" actId="20577"/>
          <ac:spMkLst>
            <pc:docMk/>
            <pc:sldMk cId="1688068047" sldId="446"/>
            <ac:spMk id="2" creationId="{E807007B-2D5D-B430-DFE7-FCA87D90F4E1}"/>
          </ac:spMkLst>
        </pc:spChg>
        <pc:spChg chg="mod">
          <ac:chgData name="Fabio Di Troia" userId="7de80edd88c2c9de" providerId="LiveId" clId="{B33D0FC5-747F-BA4B-BF95-C61C8F341868}" dt="2023-08-11T02:08:08.730" v="324" actId="20577"/>
          <ac:spMkLst>
            <pc:docMk/>
            <pc:sldMk cId="1688068047" sldId="446"/>
            <ac:spMk id="3" creationId="{D8ADBD43-9D99-CA48-90E7-B3D33529750E}"/>
          </ac:spMkLst>
        </pc:spChg>
        <pc:spChg chg="add mod">
          <ac:chgData name="Fabio Di Troia" userId="7de80edd88c2c9de" providerId="LiveId" clId="{B33D0FC5-747F-BA4B-BF95-C61C8F341868}" dt="2023-08-11T02:07:02.017" v="291" actId="13822"/>
          <ac:spMkLst>
            <pc:docMk/>
            <pc:sldMk cId="1688068047" sldId="446"/>
            <ac:spMk id="4" creationId="{9615CF29-DABB-13E4-CBB2-9F4E87409AF8}"/>
          </ac:spMkLst>
        </pc:spChg>
        <pc:spChg chg="add del mod">
          <ac:chgData name="Fabio Di Troia" userId="7de80edd88c2c9de" providerId="LiveId" clId="{B33D0FC5-747F-BA4B-BF95-C61C8F341868}" dt="2023-08-11T02:02:14.744" v="208" actId="478"/>
          <ac:spMkLst>
            <pc:docMk/>
            <pc:sldMk cId="1688068047" sldId="446"/>
            <ac:spMk id="5" creationId="{C6C6E067-2D03-31EE-3392-89FB156BE74C}"/>
          </ac:spMkLst>
        </pc:spChg>
        <pc:spChg chg="add del mod">
          <ac:chgData name="Fabio Di Troia" userId="7de80edd88c2c9de" providerId="LiveId" clId="{B33D0FC5-747F-BA4B-BF95-C61C8F341868}" dt="2023-08-11T02:01:44.639" v="194" actId="478"/>
          <ac:spMkLst>
            <pc:docMk/>
            <pc:sldMk cId="1688068047" sldId="446"/>
            <ac:spMk id="6" creationId="{1A83F388-8FF8-F97D-401D-B5A75EB1F93B}"/>
          </ac:spMkLst>
        </pc:spChg>
        <pc:spChg chg="add mod">
          <ac:chgData name="Fabio Di Troia" userId="7de80edd88c2c9de" providerId="LiveId" clId="{B33D0FC5-747F-BA4B-BF95-C61C8F341868}" dt="2023-08-11T02:07:02.017" v="291" actId="13822"/>
          <ac:spMkLst>
            <pc:docMk/>
            <pc:sldMk cId="1688068047" sldId="446"/>
            <ac:spMk id="7" creationId="{58FE92AC-8251-F1EE-7E8E-C68C902461A7}"/>
          </ac:spMkLst>
        </pc:spChg>
        <pc:spChg chg="add del mod">
          <ac:chgData name="Fabio Di Troia" userId="7de80edd88c2c9de" providerId="LiveId" clId="{B33D0FC5-747F-BA4B-BF95-C61C8F341868}" dt="2023-08-11T02:02:22.757" v="214" actId="478"/>
          <ac:spMkLst>
            <pc:docMk/>
            <pc:sldMk cId="1688068047" sldId="446"/>
            <ac:spMk id="8" creationId="{ED5ACB06-74B5-D295-C6E0-D19A6BFCA5ED}"/>
          </ac:spMkLst>
        </pc:spChg>
        <pc:spChg chg="add mod">
          <ac:chgData name="Fabio Di Troia" userId="7de80edd88c2c9de" providerId="LiveId" clId="{B33D0FC5-747F-BA4B-BF95-C61C8F341868}" dt="2023-08-11T02:07:02.017" v="291" actId="13822"/>
          <ac:spMkLst>
            <pc:docMk/>
            <pc:sldMk cId="1688068047" sldId="446"/>
            <ac:spMk id="9" creationId="{ED9BE8F8-1043-88D4-65AB-9BE9D2C6CD07}"/>
          </ac:spMkLst>
        </pc:spChg>
        <pc:spChg chg="add mod">
          <ac:chgData name="Fabio Di Troia" userId="7de80edd88c2c9de" providerId="LiveId" clId="{B33D0FC5-747F-BA4B-BF95-C61C8F341868}" dt="2023-08-11T02:03:15.345" v="226" actId="20577"/>
          <ac:spMkLst>
            <pc:docMk/>
            <pc:sldMk cId="1688068047" sldId="446"/>
            <ac:spMk id="10" creationId="{F9A35F75-E0EC-DBF6-CBAD-C862154A396D}"/>
          </ac:spMkLst>
        </pc:spChg>
        <pc:spChg chg="add del mod">
          <ac:chgData name="Fabio Di Troia" userId="7de80edd88c2c9de" providerId="LiveId" clId="{B33D0FC5-747F-BA4B-BF95-C61C8F341868}" dt="2023-08-11T02:03:20.439" v="228"/>
          <ac:spMkLst>
            <pc:docMk/>
            <pc:sldMk cId="1688068047" sldId="446"/>
            <ac:spMk id="11" creationId="{24DB7A66-C2D2-5851-180B-FFE2755AD6CE}"/>
          </ac:spMkLst>
        </pc:spChg>
        <pc:spChg chg="add mod">
          <ac:chgData name="Fabio Di Troia" userId="7de80edd88c2c9de" providerId="LiveId" clId="{B33D0FC5-747F-BA4B-BF95-C61C8F341868}" dt="2023-08-11T02:03:45.865" v="247" actId="1038"/>
          <ac:spMkLst>
            <pc:docMk/>
            <pc:sldMk cId="1688068047" sldId="446"/>
            <ac:spMk id="12" creationId="{A8C33313-8041-77B8-B41D-954AD483E7B4}"/>
          </ac:spMkLst>
        </pc:spChg>
        <pc:spChg chg="add mod">
          <ac:chgData name="Fabio Di Troia" userId="7de80edd88c2c9de" providerId="LiveId" clId="{B33D0FC5-747F-BA4B-BF95-C61C8F341868}" dt="2023-08-11T02:03:50.556" v="248" actId="1076"/>
          <ac:spMkLst>
            <pc:docMk/>
            <pc:sldMk cId="1688068047" sldId="446"/>
            <ac:spMk id="13" creationId="{0738D963-933C-4C1E-7E4B-FFE88E52205F}"/>
          </ac:spMkLst>
        </pc:spChg>
        <pc:spChg chg="add mod">
          <ac:chgData name="Fabio Di Troia" userId="7de80edd88c2c9de" providerId="LiveId" clId="{B33D0FC5-747F-BA4B-BF95-C61C8F341868}" dt="2023-08-11T02:06:28.604" v="290" actId="13822"/>
          <ac:spMkLst>
            <pc:docMk/>
            <pc:sldMk cId="1688068047" sldId="446"/>
            <ac:spMk id="21" creationId="{7A0922B8-3DC4-416D-7905-0014CACE5236}"/>
          </ac:spMkLst>
        </pc:spChg>
        <pc:spChg chg="add mod">
          <ac:chgData name="Fabio Di Troia" userId="7de80edd88c2c9de" providerId="LiveId" clId="{B33D0FC5-747F-BA4B-BF95-C61C8F341868}" dt="2023-08-11T02:07:17.261" v="295" actId="207"/>
          <ac:spMkLst>
            <pc:docMk/>
            <pc:sldMk cId="1688068047" sldId="446"/>
            <ac:spMk id="22" creationId="{5E44B2FA-76DC-E5B7-E350-F6D4EBDEF50E}"/>
          </ac:spMkLst>
        </pc:spChg>
        <pc:spChg chg="add mod">
          <ac:chgData name="Fabio Di Troia" userId="7de80edd88c2c9de" providerId="LiveId" clId="{B33D0FC5-747F-BA4B-BF95-C61C8F341868}" dt="2023-08-11T02:07:07.131" v="292" actId="13822"/>
          <ac:spMkLst>
            <pc:docMk/>
            <pc:sldMk cId="1688068047" sldId="446"/>
            <ac:spMk id="31" creationId="{BE61AD22-DDE4-A87A-5FCA-95CF3D53A8DC}"/>
          </ac:spMkLst>
        </pc:spChg>
        <pc:spChg chg="add mod">
          <ac:chgData name="Fabio Di Troia" userId="7de80edd88c2c9de" providerId="LiveId" clId="{B33D0FC5-747F-BA4B-BF95-C61C8F341868}" dt="2023-08-11T02:18:11.566" v="486" actId="20577"/>
          <ac:spMkLst>
            <pc:docMk/>
            <pc:sldMk cId="1688068047" sldId="446"/>
            <ac:spMk id="32" creationId="{D6C9A20C-5845-F1B3-F52A-6C4BEE416E76}"/>
          </ac:spMkLst>
        </pc:spChg>
        <pc:spChg chg="add mod">
          <ac:chgData name="Fabio Di Troia" userId="7de80edd88c2c9de" providerId="LiveId" clId="{B33D0FC5-747F-BA4B-BF95-C61C8F341868}" dt="2023-08-11T02:18:16.791" v="490" actId="20577"/>
          <ac:spMkLst>
            <pc:docMk/>
            <pc:sldMk cId="1688068047" sldId="446"/>
            <ac:spMk id="33" creationId="{57588838-F8DF-BF98-C5FB-9921112B7373}"/>
          </ac:spMkLst>
        </pc:spChg>
        <pc:spChg chg="add mod">
          <ac:chgData name="Fabio Di Troia" userId="7de80edd88c2c9de" providerId="LiveId" clId="{B33D0FC5-747F-BA4B-BF95-C61C8F341868}" dt="2023-08-11T02:17:55.235" v="480" actId="20577"/>
          <ac:spMkLst>
            <pc:docMk/>
            <pc:sldMk cId="1688068047" sldId="446"/>
            <ac:spMk id="34" creationId="{D1DDB2A3-566A-7581-AA51-C115AE7E41A3}"/>
          </ac:spMkLst>
        </pc:spChg>
        <pc:spChg chg="add mod">
          <ac:chgData name="Fabio Di Troia" userId="7de80edd88c2c9de" providerId="LiveId" clId="{B33D0FC5-747F-BA4B-BF95-C61C8F341868}" dt="2023-08-11T02:18:14.334" v="488" actId="20577"/>
          <ac:spMkLst>
            <pc:docMk/>
            <pc:sldMk cId="1688068047" sldId="446"/>
            <ac:spMk id="35" creationId="{FCDE31F2-D73D-B084-19C7-FAB12115C34D}"/>
          </ac:spMkLst>
        </pc:spChg>
        <pc:spChg chg="add mod">
          <ac:chgData name="Fabio Di Troia" userId="7de80edd88c2c9de" providerId="LiveId" clId="{B33D0FC5-747F-BA4B-BF95-C61C8F341868}" dt="2023-08-11T02:18:22.682" v="492" actId="20577"/>
          <ac:spMkLst>
            <pc:docMk/>
            <pc:sldMk cId="1688068047" sldId="446"/>
            <ac:spMk id="36" creationId="{BEB9C1AF-97BF-70A9-CF5B-8558B7665B55}"/>
          </ac:spMkLst>
        </pc:spChg>
        <pc:spChg chg="add mod">
          <ac:chgData name="Fabio Di Troia" userId="7de80edd88c2c9de" providerId="LiveId" clId="{B33D0FC5-747F-BA4B-BF95-C61C8F341868}" dt="2023-08-11T02:18:33.341" v="494" actId="20577"/>
          <ac:spMkLst>
            <pc:docMk/>
            <pc:sldMk cId="1688068047" sldId="446"/>
            <ac:spMk id="37" creationId="{9684D272-8650-202A-F789-A8951C304B00}"/>
          </ac:spMkLst>
        </pc:spChg>
        <pc:spChg chg="add mod">
          <ac:chgData name="Fabio Di Troia" userId="7de80edd88c2c9de" providerId="LiveId" clId="{B33D0FC5-747F-BA4B-BF95-C61C8F341868}" dt="2023-08-11T02:18:35.388" v="496" actId="20577"/>
          <ac:spMkLst>
            <pc:docMk/>
            <pc:sldMk cId="1688068047" sldId="446"/>
            <ac:spMk id="38" creationId="{4FF61BAE-54A3-54BF-8EEA-4126440846EE}"/>
          </ac:spMkLst>
        </pc:spChg>
        <pc:spChg chg="add mod">
          <ac:chgData name="Fabio Di Troia" userId="7de80edd88c2c9de" providerId="LiveId" clId="{B33D0FC5-747F-BA4B-BF95-C61C8F341868}" dt="2023-08-11T02:18:44.933" v="501" actId="20577"/>
          <ac:spMkLst>
            <pc:docMk/>
            <pc:sldMk cId="1688068047" sldId="446"/>
            <ac:spMk id="39" creationId="{97744D50-88C7-6A1C-D8EB-CFA2066C4B6F}"/>
          </ac:spMkLst>
        </pc:spChg>
        <pc:spChg chg="add del">
          <ac:chgData name="Fabio Di Troia" userId="7de80edd88c2c9de" providerId="LiveId" clId="{B33D0FC5-747F-BA4B-BF95-C61C8F341868}" dt="2023-08-11T02:11:01.662" v="383" actId="478"/>
          <ac:spMkLst>
            <pc:docMk/>
            <pc:sldMk cId="1688068047" sldId="446"/>
            <ac:spMk id="54" creationId="{689B97F0-4540-FB54-2926-15BB302C7FD6}"/>
          </ac:spMkLst>
        </pc:spChg>
        <pc:spChg chg="add del">
          <ac:chgData name="Fabio Di Troia" userId="7de80edd88c2c9de" providerId="LiveId" clId="{B33D0FC5-747F-BA4B-BF95-C61C8F341868}" dt="2023-08-11T02:13:01.390" v="427" actId="478"/>
          <ac:spMkLst>
            <pc:docMk/>
            <pc:sldMk cId="1688068047" sldId="446"/>
            <ac:spMk id="69" creationId="{D690DA12-61D9-562E-433B-907BECB8DFEB}"/>
          </ac:spMkLst>
        </pc:spChg>
        <pc:spChg chg="add mod">
          <ac:chgData name="Fabio Di Troia" userId="7de80edd88c2c9de" providerId="LiveId" clId="{B33D0FC5-747F-BA4B-BF95-C61C8F341868}" dt="2023-08-11T02:16:30.349" v="463" actId="1076"/>
          <ac:spMkLst>
            <pc:docMk/>
            <pc:sldMk cId="1688068047" sldId="446"/>
            <ac:spMk id="95" creationId="{EA4F2FF2-E25B-AF50-FF30-3241FB9D33A5}"/>
          </ac:spMkLst>
        </pc:spChg>
        <pc:spChg chg="add mod">
          <ac:chgData name="Fabio Di Troia" userId="7de80edd88c2c9de" providerId="LiveId" clId="{B33D0FC5-747F-BA4B-BF95-C61C8F341868}" dt="2023-08-11T02:21:54.247" v="504" actId="20577"/>
          <ac:spMkLst>
            <pc:docMk/>
            <pc:sldMk cId="1688068047" sldId="446"/>
            <ac:spMk id="96" creationId="{6DAC162F-1ED2-BDD2-E5B3-74341C7E7CD1}"/>
          </ac:spMkLst>
        </pc:spChg>
        <pc:spChg chg="add mod">
          <ac:chgData name="Fabio Di Troia" userId="7de80edd88c2c9de" providerId="LiveId" clId="{B33D0FC5-747F-BA4B-BF95-C61C8F341868}" dt="2023-08-11T02:24:13.277" v="577" actId="1076"/>
          <ac:spMkLst>
            <pc:docMk/>
            <pc:sldMk cId="1688068047" sldId="446"/>
            <ac:spMk id="97" creationId="{2AD1FE18-FB76-DC9B-2780-B92EB3B3BF23}"/>
          </ac:spMkLst>
        </pc:spChg>
        <pc:spChg chg="add mod">
          <ac:chgData name="Fabio Di Troia" userId="7de80edd88c2c9de" providerId="LiveId" clId="{B33D0FC5-747F-BA4B-BF95-C61C8F341868}" dt="2023-08-11T02:22:29.558" v="516" actId="14100"/>
          <ac:spMkLst>
            <pc:docMk/>
            <pc:sldMk cId="1688068047" sldId="446"/>
            <ac:spMk id="98" creationId="{EF93BD75-B695-6774-4C8C-D1E8D7152ECC}"/>
          </ac:spMkLst>
        </pc:spChg>
        <pc:spChg chg="add del mod">
          <ac:chgData name="Fabio Di Troia" userId="7de80edd88c2c9de" providerId="LiveId" clId="{B33D0FC5-747F-BA4B-BF95-C61C8F341868}" dt="2023-08-11T02:23:08.656" v="537" actId="478"/>
          <ac:spMkLst>
            <pc:docMk/>
            <pc:sldMk cId="1688068047" sldId="446"/>
            <ac:spMk id="99" creationId="{7401C649-3224-F649-20B3-C92F25601975}"/>
          </ac:spMkLst>
        </pc:spChg>
        <pc:spChg chg="add mod">
          <ac:chgData name="Fabio Di Troia" userId="7de80edd88c2c9de" providerId="LiveId" clId="{B33D0FC5-747F-BA4B-BF95-C61C8F341868}" dt="2023-08-11T02:22:59.121" v="534" actId="1076"/>
          <ac:spMkLst>
            <pc:docMk/>
            <pc:sldMk cId="1688068047" sldId="446"/>
            <ac:spMk id="100" creationId="{E2576605-01FB-278C-FC89-826150FBBA17}"/>
          </ac:spMkLst>
        </pc:spChg>
        <pc:spChg chg="add mod">
          <ac:chgData name="Fabio Di Troia" userId="7de80edd88c2c9de" providerId="LiveId" clId="{B33D0FC5-747F-BA4B-BF95-C61C8F341868}" dt="2023-08-11T02:23:13.377" v="538" actId="1076"/>
          <ac:spMkLst>
            <pc:docMk/>
            <pc:sldMk cId="1688068047" sldId="446"/>
            <ac:spMk id="101" creationId="{FFC70EB5-B405-6D2E-8291-647233B0F937}"/>
          </ac:spMkLst>
        </pc:spChg>
        <pc:spChg chg="add mod">
          <ac:chgData name="Fabio Di Troia" userId="7de80edd88c2c9de" providerId="LiveId" clId="{B33D0FC5-747F-BA4B-BF95-C61C8F341868}" dt="2023-08-11T02:23:54.082" v="565" actId="1038"/>
          <ac:spMkLst>
            <pc:docMk/>
            <pc:sldMk cId="1688068047" sldId="446"/>
            <ac:spMk id="102" creationId="{DA30D0F1-D002-4E37-E570-F77475F3E2C9}"/>
          </ac:spMkLst>
        </pc:spChg>
        <pc:spChg chg="add mod">
          <ac:chgData name="Fabio Di Troia" userId="7de80edd88c2c9de" providerId="LiveId" clId="{B33D0FC5-747F-BA4B-BF95-C61C8F341868}" dt="2023-08-11T02:23:33.824" v="550" actId="1076"/>
          <ac:spMkLst>
            <pc:docMk/>
            <pc:sldMk cId="1688068047" sldId="446"/>
            <ac:spMk id="103" creationId="{F368612D-9FBC-2F28-6FEB-97D580AA9FA4}"/>
          </ac:spMkLst>
        </pc:spChg>
        <pc:spChg chg="add del mod">
          <ac:chgData name="Fabio Di Troia" userId="7de80edd88c2c9de" providerId="LiveId" clId="{B33D0FC5-747F-BA4B-BF95-C61C8F341868}" dt="2023-08-11T02:23:36.010" v="552" actId="478"/>
          <ac:spMkLst>
            <pc:docMk/>
            <pc:sldMk cId="1688068047" sldId="446"/>
            <ac:spMk id="104" creationId="{4AF27781-19F5-9B1D-0F64-F0D038A8A71F}"/>
          </ac:spMkLst>
        </pc:spChg>
        <pc:spChg chg="add mod">
          <ac:chgData name="Fabio Di Troia" userId="7de80edd88c2c9de" providerId="LiveId" clId="{B33D0FC5-747F-BA4B-BF95-C61C8F341868}" dt="2023-08-11T02:23:50.636" v="562" actId="1038"/>
          <ac:spMkLst>
            <pc:docMk/>
            <pc:sldMk cId="1688068047" sldId="446"/>
            <ac:spMk id="105" creationId="{104D5D22-89C2-8DC2-9F88-A657A23506B5}"/>
          </ac:spMkLst>
        </pc:spChg>
        <pc:spChg chg="add mod">
          <ac:chgData name="Fabio Di Troia" userId="7de80edd88c2c9de" providerId="LiveId" clId="{B33D0FC5-747F-BA4B-BF95-C61C8F341868}" dt="2023-08-11T02:25:58.965" v="651" actId="1076"/>
          <ac:spMkLst>
            <pc:docMk/>
            <pc:sldMk cId="1688068047" sldId="446"/>
            <ac:spMk id="106" creationId="{F4D9DB39-3C05-B65B-D836-E355E00B2CB9}"/>
          </ac:spMkLst>
        </pc:spChg>
        <pc:cxnChg chg="add mod">
          <ac:chgData name="Fabio Di Troia" userId="7de80edd88c2c9de" providerId="LiveId" clId="{B33D0FC5-747F-BA4B-BF95-C61C8F341868}" dt="2023-08-11T02:04:09.109" v="252" actId="1582"/>
          <ac:cxnSpMkLst>
            <pc:docMk/>
            <pc:sldMk cId="1688068047" sldId="446"/>
            <ac:cxnSpMk id="15" creationId="{D1BBA84E-BA18-8AAF-2F6B-2F08905EBC60}"/>
          </ac:cxnSpMkLst>
        </pc:cxnChg>
        <pc:cxnChg chg="add mod">
          <ac:chgData name="Fabio Di Troia" userId="7de80edd88c2c9de" providerId="LiveId" clId="{B33D0FC5-747F-BA4B-BF95-C61C8F341868}" dt="2023-08-11T02:04:14.094" v="254" actId="1076"/>
          <ac:cxnSpMkLst>
            <pc:docMk/>
            <pc:sldMk cId="1688068047" sldId="446"/>
            <ac:cxnSpMk id="16" creationId="{F211FEA3-41FE-EFF7-6F53-311989FB7380}"/>
          </ac:cxnSpMkLst>
        </pc:cxnChg>
        <pc:cxnChg chg="add mod">
          <ac:chgData name="Fabio Di Troia" userId="7de80edd88c2c9de" providerId="LiveId" clId="{B33D0FC5-747F-BA4B-BF95-C61C8F341868}" dt="2023-08-11T02:04:18.380" v="256" actId="1076"/>
          <ac:cxnSpMkLst>
            <pc:docMk/>
            <pc:sldMk cId="1688068047" sldId="446"/>
            <ac:cxnSpMk id="17" creationId="{366F2555-2242-6125-A746-CA0F8111CCC2}"/>
          </ac:cxnSpMkLst>
        </pc:cxnChg>
        <pc:cxnChg chg="add mod">
          <ac:chgData name="Fabio Di Troia" userId="7de80edd88c2c9de" providerId="LiveId" clId="{B33D0FC5-747F-BA4B-BF95-C61C8F341868}" dt="2023-08-11T02:04:27.946" v="259" actId="14100"/>
          <ac:cxnSpMkLst>
            <pc:docMk/>
            <pc:sldMk cId="1688068047" sldId="446"/>
            <ac:cxnSpMk id="18" creationId="{BF4840B3-F25C-CD32-2320-16136C75476B}"/>
          </ac:cxnSpMkLst>
        </pc:cxnChg>
        <pc:cxnChg chg="add mod">
          <ac:chgData name="Fabio Di Troia" userId="7de80edd88c2c9de" providerId="LiveId" clId="{B33D0FC5-747F-BA4B-BF95-C61C8F341868}" dt="2023-08-11T02:04:31.750" v="261" actId="1076"/>
          <ac:cxnSpMkLst>
            <pc:docMk/>
            <pc:sldMk cId="1688068047" sldId="446"/>
            <ac:cxnSpMk id="20" creationId="{CCD8D9E1-87A1-4F50-2B33-FA4CF48E7C9E}"/>
          </ac:cxnSpMkLst>
        </pc:cxnChg>
        <pc:cxnChg chg="add mod">
          <ac:chgData name="Fabio Di Troia" userId="7de80edd88c2c9de" providerId="LiveId" clId="{B33D0FC5-747F-BA4B-BF95-C61C8F341868}" dt="2023-08-11T02:05:28.573" v="278" actId="1076"/>
          <ac:cxnSpMkLst>
            <pc:docMk/>
            <pc:sldMk cId="1688068047" sldId="446"/>
            <ac:cxnSpMk id="23" creationId="{1E7A9ADC-04A0-197A-E4AF-3605E605EC53}"/>
          </ac:cxnSpMkLst>
        </pc:cxnChg>
        <pc:cxnChg chg="add mod">
          <ac:chgData name="Fabio Di Troia" userId="7de80edd88c2c9de" providerId="LiveId" clId="{B33D0FC5-747F-BA4B-BF95-C61C8F341868}" dt="2023-08-11T02:05:35.800" v="281" actId="14100"/>
          <ac:cxnSpMkLst>
            <pc:docMk/>
            <pc:sldMk cId="1688068047" sldId="446"/>
            <ac:cxnSpMk id="28" creationId="{97F383B0-9B7B-437F-860F-CE24E491181A}"/>
          </ac:cxnSpMkLst>
        </pc:cxnChg>
        <pc:cxnChg chg="add mod">
          <ac:chgData name="Fabio Di Troia" userId="7de80edd88c2c9de" providerId="LiveId" clId="{B33D0FC5-747F-BA4B-BF95-C61C8F341868}" dt="2023-08-11T02:09:08.348" v="351" actId="14100"/>
          <ac:cxnSpMkLst>
            <pc:docMk/>
            <pc:sldMk cId="1688068047" sldId="446"/>
            <ac:cxnSpMk id="40" creationId="{FBDD50FB-0FEE-D87A-3FDB-833FE4CB0A3F}"/>
          </ac:cxnSpMkLst>
        </pc:cxnChg>
        <pc:cxnChg chg="add del mod">
          <ac:chgData name="Fabio Di Troia" userId="7de80edd88c2c9de" providerId="LiveId" clId="{B33D0FC5-747F-BA4B-BF95-C61C8F341868}" dt="2023-08-11T02:15:03.244" v="446" actId="478"/>
          <ac:cxnSpMkLst>
            <pc:docMk/>
            <pc:sldMk cId="1688068047" sldId="446"/>
            <ac:cxnSpMk id="43" creationId="{E3C955B6-16F7-70F1-50C6-DBD61DFB9B7F}"/>
          </ac:cxnSpMkLst>
        </pc:cxnChg>
        <pc:cxnChg chg="add mod">
          <ac:chgData name="Fabio Di Troia" userId="7de80edd88c2c9de" providerId="LiveId" clId="{B33D0FC5-747F-BA4B-BF95-C61C8F341868}" dt="2023-08-11T02:09:31.946" v="356" actId="1076"/>
          <ac:cxnSpMkLst>
            <pc:docMk/>
            <pc:sldMk cId="1688068047" sldId="446"/>
            <ac:cxnSpMk id="46" creationId="{E953783D-79AD-993A-38ED-E28F19477152}"/>
          </ac:cxnSpMkLst>
        </pc:cxnChg>
        <pc:cxnChg chg="add mod">
          <ac:chgData name="Fabio Di Troia" userId="7de80edd88c2c9de" providerId="LiveId" clId="{B33D0FC5-747F-BA4B-BF95-C61C8F341868}" dt="2023-08-11T02:12:20.055" v="410" actId="1038"/>
          <ac:cxnSpMkLst>
            <pc:docMk/>
            <pc:sldMk cId="1688068047" sldId="446"/>
            <ac:cxnSpMk id="47" creationId="{1C059BA7-84CC-AF58-11AB-896A8D5E37F4}"/>
          </ac:cxnSpMkLst>
        </pc:cxnChg>
        <pc:cxnChg chg="add mod">
          <ac:chgData name="Fabio Di Troia" userId="7de80edd88c2c9de" providerId="LiveId" clId="{B33D0FC5-747F-BA4B-BF95-C61C8F341868}" dt="2023-08-11T02:12:25.169" v="423" actId="1038"/>
          <ac:cxnSpMkLst>
            <pc:docMk/>
            <pc:sldMk cId="1688068047" sldId="446"/>
            <ac:cxnSpMk id="48" creationId="{CE57A8C2-57D2-5DA9-8EF2-92F49B43727D}"/>
          </ac:cxnSpMkLst>
        </pc:cxnChg>
        <pc:cxnChg chg="add mod">
          <ac:chgData name="Fabio Di Troia" userId="7de80edd88c2c9de" providerId="LiveId" clId="{B33D0FC5-747F-BA4B-BF95-C61C8F341868}" dt="2023-08-11T02:12:25.169" v="423" actId="1038"/>
          <ac:cxnSpMkLst>
            <pc:docMk/>
            <pc:sldMk cId="1688068047" sldId="446"/>
            <ac:cxnSpMk id="49" creationId="{E876D3C8-9242-A57F-4859-CEB4D86BE33B}"/>
          </ac:cxnSpMkLst>
        </pc:cxnChg>
        <pc:cxnChg chg="add mod">
          <ac:chgData name="Fabio Di Troia" userId="7de80edd88c2c9de" providerId="LiveId" clId="{B33D0FC5-747F-BA4B-BF95-C61C8F341868}" dt="2023-08-11T02:12:20.055" v="410" actId="1038"/>
          <ac:cxnSpMkLst>
            <pc:docMk/>
            <pc:sldMk cId="1688068047" sldId="446"/>
            <ac:cxnSpMk id="50" creationId="{117256BA-A029-D109-2A07-AEFEF4A4D29C}"/>
          </ac:cxnSpMkLst>
        </pc:cxnChg>
        <pc:cxnChg chg="add mod">
          <ac:chgData name="Fabio Di Troia" userId="7de80edd88c2c9de" providerId="LiveId" clId="{B33D0FC5-747F-BA4B-BF95-C61C8F341868}" dt="2023-08-11T02:10:11.456" v="374" actId="1035"/>
          <ac:cxnSpMkLst>
            <pc:docMk/>
            <pc:sldMk cId="1688068047" sldId="446"/>
            <ac:cxnSpMk id="51" creationId="{EF39CD5B-D2E4-5A9D-99C4-CD95C9818F34}"/>
          </ac:cxnSpMkLst>
        </pc:cxnChg>
        <pc:cxnChg chg="add mod">
          <ac:chgData name="Fabio Di Troia" userId="7de80edd88c2c9de" providerId="LiveId" clId="{B33D0FC5-747F-BA4B-BF95-C61C8F341868}" dt="2023-08-11T02:12:29.164" v="424" actId="14100"/>
          <ac:cxnSpMkLst>
            <pc:docMk/>
            <pc:sldMk cId="1688068047" sldId="446"/>
            <ac:cxnSpMk id="52" creationId="{50558198-08C2-25D5-5772-8BC0C5559101}"/>
          </ac:cxnSpMkLst>
        </pc:cxnChg>
        <pc:cxnChg chg="add mod">
          <ac:chgData name="Fabio Di Troia" userId="7de80edd88c2c9de" providerId="LiveId" clId="{B33D0FC5-747F-BA4B-BF95-C61C8F341868}" dt="2023-08-11T02:12:31.573" v="425" actId="14100"/>
          <ac:cxnSpMkLst>
            <pc:docMk/>
            <pc:sldMk cId="1688068047" sldId="446"/>
            <ac:cxnSpMk id="53" creationId="{BDA6F51F-4F2D-6E5B-122C-F0A13EF83A74}"/>
          </ac:cxnSpMkLst>
        </pc:cxnChg>
        <pc:cxnChg chg="add del mod">
          <ac:chgData name="Fabio Di Troia" userId="7de80edd88c2c9de" providerId="LiveId" clId="{B33D0FC5-747F-BA4B-BF95-C61C8F341868}" dt="2023-08-11T02:12:10.830" v="399" actId="478"/>
          <ac:cxnSpMkLst>
            <pc:docMk/>
            <pc:sldMk cId="1688068047" sldId="446"/>
            <ac:cxnSpMk id="55" creationId="{E4BF9192-2FD1-682F-CFB8-4FFBBB1C1144}"/>
          </ac:cxnSpMkLst>
        </pc:cxnChg>
        <pc:cxnChg chg="add del mod">
          <ac:chgData name="Fabio Di Troia" userId="7de80edd88c2c9de" providerId="LiveId" clId="{B33D0FC5-747F-BA4B-BF95-C61C8F341868}" dt="2023-08-11T02:12:12.464" v="400" actId="478"/>
          <ac:cxnSpMkLst>
            <pc:docMk/>
            <pc:sldMk cId="1688068047" sldId="446"/>
            <ac:cxnSpMk id="58" creationId="{E11F73D6-3DE1-BD4C-BB8F-C6B202FBB946}"/>
          </ac:cxnSpMkLst>
        </pc:cxnChg>
        <pc:cxnChg chg="add del mod">
          <ac:chgData name="Fabio Di Troia" userId="7de80edd88c2c9de" providerId="LiveId" clId="{B33D0FC5-747F-BA4B-BF95-C61C8F341868}" dt="2023-08-11T02:12:07.263" v="398" actId="478"/>
          <ac:cxnSpMkLst>
            <pc:docMk/>
            <pc:sldMk cId="1688068047" sldId="446"/>
            <ac:cxnSpMk id="61" creationId="{1A34E2B3-10D3-E0F2-6257-B23DFE747F10}"/>
          </ac:cxnSpMkLst>
        </pc:cxnChg>
        <pc:cxnChg chg="add del mod">
          <ac:chgData name="Fabio Di Troia" userId="7de80edd88c2c9de" providerId="LiveId" clId="{B33D0FC5-747F-BA4B-BF95-C61C8F341868}" dt="2023-08-11T02:12:06.006" v="397" actId="478"/>
          <ac:cxnSpMkLst>
            <pc:docMk/>
            <pc:sldMk cId="1688068047" sldId="446"/>
            <ac:cxnSpMk id="64" creationId="{1714C57E-8095-5A5D-881D-F4116B6CA151}"/>
          </ac:cxnSpMkLst>
        </pc:cxnChg>
        <pc:cxnChg chg="add del mod">
          <ac:chgData name="Fabio Di Troia" userId="7de80edd88c2c9de" providerId="LiveId" clId="{B33D0FC5-747F-BA4B-BF95-C61C8F341868}" dt="2023-08-11T02:13:55.519" v="437" actId="478"/>
          <ac:cxnSpMkLst>
            <pc:docMk/>
            <pc:sldMk cId="1688068047" sldId="446"/>
            <ac:cxnSpMk id="71" creationId="{A1878776-C3D3-2077-C9FF-EAF0855A8A4B}"/>
          </ac:cxnSpMkLst>
        </pc:cxnChg>
        <pc:cxnChg chg="add mod">
          <ac:chgData name="Fabio Di Troia" userId="7de80edd88c2c9de" providerId="LiveId" clId="{B33D0FC5-747F-BA4B-BF95-C61C8F341868}" dt="2023-08-11T02:16:00.259" v="459" actId="14100"/>
          <ac:cxnSpMkLst>
            <pc:docMk/>
            <pc:sldMk cId="1688068047" sldId="446"/>
            <ac:cxnSpMk id="77" creationId="{20D6CF3E-02F7-CFDF-E3B1-0A11FFF22C41}"/>
          </ac:cxnSpMkLst>
        </pc:cxnChg>
        <pc:cxnChg chg="add del mod">
          <ac:chgData name="Fabio Di Troia" userId="7de80edd88c2c9de" providerId="LiveId" clId="{B33D0FC5-747F-BA4B-BF95-C61C8F341868}" dt="2023-08-11T02:31:51.482" v="689" actId="478"/>
          <ac:cxnSpMkLst>
            <pc:docMk/>
            <pc:sldMk cId="1688068047" sldId="446"/>
            <ac:cxnSpMk id="79" creationId="{BC1C9649-C8FA-B3B1-0C0C-315A8EDEE5B5}"/>
          </ac:cxnSpMkLst>
        </pc:cxnChg>
        <pc:cxnChg chg="add mod">
          <ac:chgData name="Fabio Di Troia" userId="7de80edd88c2c9de" providerId="LiveId" clId="{B33D0FC5-747F-BA4B-BF95-C61C8F341868}" dt="2023-08-11T02:15:52.844" v="457" actId="14100"/>
          <ac:cxnSpMkLst>
            <pc:docMk/>
            <pc:sldMk cId="1688068047" sldId="446"/>
            <ac:cxnSpMk id="83" creationId="{DC188C07-A981-5DBF-9AE2-E42F4926618E}"/>
          </ac:cxnSpMkLst>
        </pc:cxnChg>
        <pc:cxnChg chg="add mod">
          <ac:chgData name="Fabio Di Troia" userId="7de80edd88c2c9de" providerId="LiveId" clId="{B33D0FC5-747F-BA4B-BF95-C61C8F341868}" dt="2023-08-11T02:15:22.204" v="452" actId="14100"/>
          <ac:cxnSpMkLst>
            <pc:docMk/>
            <pc:sldMk cId="1688068047" sldId="446"/>
            <ac:cxnSpMk id="86" creationId="{9CEAFAFA-317D-F03B-47B1-2554DF34DD46}"/>
          </ac:cxnSpMkLst>
        </pc:cxnChg>
        <pc:cxnChg chg="add mod">
          <ac:chgData name="Fabio Di Troia" userId="7de80edd88c2c9de" providerId="LiveId" clId="{B33D0FC5-747F-BA4B-BF95-C61C8F341868}" dt="2023-08-11T02:15:34.222" v="456" actId="14100"/>
          <ac:cxnSpMkLst>
            <pc:docMk/>
            <pc:sldMk cId="1688068047" sldId="446"/>
            <ac:cxnSpMk id="89" creationId="{6BFD6FB9-4DF2-521F-2907-2F1B35C30DBC}"/>
          </ac:cxnSpMkLst>
        </pc:cxnChg>
      </pc:sldChg>
      <pc:sldChg chg="modSp new mod">
        <pc:chgData name="Fabio Di Troia" userId="7de80edd88c2c9de" providerId="LiveId" clId="{B33D0FC5-747F-BA4B-BF95-C61C8F341868}" dt="2023-08-11T02:46:16.526" v="757" actId="20577"/>
        <pc:sldMkLst>
          <pc:docMk/>
          <pc:sldMk cId="3762514422" sldId="447"/>
        </pc:sldMkLst>
        <pc:spChg chg="mod">
          <ac:chgData name="Fabio Di Troia" userId="7de80edd88c2c9de" providerId="LiveId" clId="{B33D0FC5-747F-BA4B-BF95-C61C8F341868}" dt="2023-08-11T02:43:47.764" v="720" actId="20577"/>
          <ac:spMkLst>
            <pc:docMk/>
            <pc:sldMk cId="3762514422" sldId="447"/>
            <ac:spMk id="2" creationId="{5F22F937-9AAB-C73E-E17A-7877E9093DE0}"/>
          </ac:spMkLst>
        </pc:spChg>
        <pc:spChg chg="mod">
          <ac:chgData name="Fabio Di Troia" userId="7de80edd88c2c9de" providerId="LiveId" clId="{B33D0FC5-747F-BA4B-BF95-C61C8F341868}" dt="2023-08-11T02:46:16.526" v="757" actId="20577"/>
          <ac:spMkLst>
            <pc:docMk/>
            <pc:sldMk cId="3762514422" sldId="447"/>
            <ac:spMk id="3" creationId="{7EBC7EB1-20E6-F424-34FB-A89F0A2EFBB2}"/>
          </ac:spMkLst>
        </pc:spChg>
      </pc:sldChg>
      <pc:sldChg chg="modSp new mod">
        <pc:chgData name="Fabio Di Troia" userId="7de80edd88c2c9de" providerId="LiveId" clId="{B33D0FC5-747F-BA4B-BF95-C61C8F341868}" dt="2023-08-11T02:56:36.262" v="878" actId="113"/>
        <pc:sldMkLst>
          <pc:docMk/>
          <pc:sldMk cId="2670279027" sldId="448"/>
        </pc:sldMkLst>
        <pc:spChg chg="mod">
          <ac:chgData name="Fabio Di Troia" userId="7de80edd88c2c9de" providerId="LiveId" clId="{B33D0FC5-747F-BA4B-BF95-C61C8F341868}" dt="2023-08-11T02:54:32.007" v="768" actId="20577"/>
          <ac:spMkLst>
            <pc:docMk/>
            <pc:sldMk cId="2670279027" sldId="448"/>
            <ac:spMk id="2" creationId="{5390A9E5-639A-50C7-DCDA-90FBAEE1E7FE}"/>
          </ac:spMkLst>
        </pc:spChg>
        <pc:spChg chg="mod">
          <ac:chgData name="Fabio Di Troia" userId="7de80edd88c2c9de" providerId="LiveId" clId="{B33D0FC5-747F-BA4B-BF95-C61C8F341868}" dt="2023-08-11T02:56:36.262" v="878" actId="113"/>
          <ac:spMkLst>
            <pc:docMk/>
            <pc:sldMk cId="2670279027" sldId="448"/>
            <ac:spMk id="3" creationId="{248550C8-9A9B-B7F0-6A2A-01002564D7BA}"/>
          </ac:spMkLst>
        </pc:spChg>
      </pc:sldChg>
      <pc:sldChg chg="addSp delSp modSp add mod ord delAnim modAnim">
        <pc:chgData name="Fabio Di Troia" userId="7de80edd88c2c9de" providerId="LiveId" clId="{B33D0FC5-747F-BA4B-BF95-C61C8F341868}" dt="2023-08-11T03:08:31.962" v="1088"/>
        <pc:sldMkLst>
          <pc:docMk/>
          <pc:sldMk cId="1361802369" sldId="449"/>
        </pc:sldMkLst>
        <pc:spChg chg="del">
          <ac:chgData name="Fabio Di Troia" userId="7de80edd88c2c9de" providerId="LiveId" clId="{B33D0FC5-747F-BA4B-BF95-C61C8F341868}" dt="2023-08-11T03:05:28.861" v="1035" actId="478"/>
          <ac:spMkLst>
            <pc:docMk/>
            <pc:sldMk cId="1361802369" sldId="449"/>
            <ac:spMk id="2" creationId="{E807007B-2D5D-B430-DFE7-FCA87D90F4E1}"/>
          </ac:spMkLst>
        </pc:spChg>
        <pc:spChg chg="add mod">
          <ac:chgData name="Fabio Di Troia" userId="7de80edd88c2c9de" providerId="LiveId" clId="{B33D0FC5-747F-BA4B-BF95-C61C8F341868}" dt="2023-08-11T02:58:40.437" v="887" actId="20577"/>
          <ac:spMkLst>
            <pc:docMk/>
            <pc:sldMk cId="1361802369" sldId="449"/>
            <ac:spMk id="5" creationId="{8953F6B1-EEA3-8273-E41A-04F6BAC8ECCD}"/>
          </ac:spMkLst>
        </pc:spChg>
        <pc:spChg chg="add mod">
          <ac:chgData name="Fabio Di Troia" userId="7de80edd88c2c9de" providerId="LiveId" clId="{B33D0FC5-747F-BA4B-BF95-C61C8F341868}" dt="2023-08-11T02:58:49.670" v="893" actId="20577"/>
          <ac:spMkLst>
            <pc:docMk/>
            <pc:sldMk cId="1361802369" sldId="449"/>
            <ac:spMk id="6" creationId="{8221AEFB-64A2-57BF-DF48-B6F2E5DD9228}"/>
          </ac:spMkLst>
        </pc:spChg>
        <pc:spChg chg="add mod">
          <ac:chgData name="Fabio Di Troia" userId="7de80edd88c2c9de" providerId="LiveId" clId="{B33D0FC5-747F-BA4B-BF95-C61C8F341868}" dt="2023-08-11T02:58:55.222" v="899" actId="20577"/>
          <ac:spMkLst>
            <pc:docMk/>
            <pc:sldMk cId="1361802369" sldId="449"/>
            <ac:spMk id="8" creationId="{122EA791-09B5-0775-DAFB-CBCDD44C4417}"/>
          </ac:spMkLst>
        </pc:spChg>
        <pc:spChg chg="del">
          <ac:chgData name="Fabio Di Troia" userId="7de80edd88c2c9de" providerId="LiveId" clId="{B33D0FC5-747F-BA4B-BF95-C61C8F341868}" dt="2023-08-11T03:01:32.672" v="936" actId="478"/>
          <ac:spMkLst>
            <pc:docMk/>
            <pc:sldMk cId="1361802369" sldId="449"/>
            <ac:spMk id="22" creationId="{5E44B2FA-76DC-E5B7-E350-F6D4EBDEF50E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1" creationId="{BE61AD22-DDE4-A87A-5FCA-95CF3D53A8DC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2" creationId="{D6C9A20C-5845-F1B3-F52A-6C4BEE416E76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3" creationId="{57588838-F8DF-BF98-C5FB-9921112B7373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4" creationId="{D1DDB2A3-566A-7581-AA51-C115AE7E41A3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5" creationId="{FCDE31F2-D73D-B084-19C7-FAB12115C34D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6" creationId="{BEB9C1AF-97BF-70A9-CF5B-8558B7665B55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7" creationId="{9684D272-8650-202A-F789-A8951C304B00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8" creationId="{4FF61BAE-54A3-54BF-8EEA-4126440846EE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39" creationId="{97744D50-88C7-6A1C-D8EB-CFA2066C4B6F}"/>
          </ac:spMkLst>
        </pc:spChg>
        <pc:spChg chg="add mod">
          <ac:chgData name="Fabio Di Troia" userId="7de80edd88c2c9de" providerId="LiveId" clId="{B33D0FC5-747F-BA4B-BF95-C61C8F341868}" dt="2023-08-11T03:04:53.304" v="1034" actId="14100"/>
          <ac:spMkLst>
            <pc:docMk/>
            <pc:sldMk cId="1361802369" sldId="449"/>
            <ac:spMk id="60" creationId="{093A5CE2-4FF9-9EBA-57E8-8F20709930CC}"/>
          </ac:spMkLst>
        </pc:spChg>
        <pc:spChg chg="add del mod">
          <ac:chgData name="Fabio Di Troia" userId="7de80edd88c2c9de" providerId="LiveId" clId="{B33D0FC5-747F-BA4B-BF95-C61C8F341868}" dt="2023-08-11T03:05:32.175" v="1036" actId="478"/>
          <ac:spMkLst>
            <pc:docMk/>
            <pc:sldMk cId="1361802369" sldId="449"/>
            <ac:spMk id="62" creationId="{54AF8365-22E2-FBB3-7BCA-9F04BD86B255}"/>
          </ac:spMkLst>
        </pc:spChg>
        <pc:spChg chg="add mod">
          <ac:chgData name="Fabio Di Troia" userId="7de80edd88c2c9de" providerId="LiveId" clId="{B33D0FC5-747F-BA4B-BF95-C61C8F341868}" dt="2023-08-11T03:05:45.697" v="1045" actId="13822"/>
          <ac:spMkLst>
            <pc:docMk/>
            <pc:sldMk cId="1361802369" sldId="449"/>
            <ac:spMk id="63" creationId="{1DE2590E-A264-BEB5-36AA-8CF09D2A1712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98" creationId="{EF93BD75-B695-6774-4C8C-D1E8D7152ECC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100" creationId="{E2576605-01FB-278C-FC89-826150FBBA17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101" creationId="{FFC70EB5-B405-6D2E-8291-647233B0F937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102" creationId="{DA30D0F1-D002-4E37-E570-F77475F3E2C9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103" creationId="{F368612D-9FBC-2F28-6FEB-97D580AA9FA4}"/>
          </ac:spMkLst>
        </pc:spChg>
        <pc:spChg chg="del">
          <ac:chgData name="Fabio Di Troia" userId="7de80edd88c2c9de" providerId="LiveId" clId="{B33D0FC5-747F-BA4B-BF95-C61C8F341868}" dt="2023-08-11T03:01:24.307" v="931" actId="478"/>
          <ac:spMkLst>
            <pc:docMk/>
            <pc:sldMk cId="1361802369" sldId="449"/>
            <ac:spMk id="105" creationId="{104D5D22-89C2-8DC2-9F88-A657A23506B5}"/>
          </ac:spMkLst>
        </pc:spChg>
        <pc:spChg chg="mod">
          <ac:chgData name="Fabio Di Troia" userId="7de80edd88c2c9de" providerId="LiveId" clId="{B33D0FC5-747F-BA4B-BF95-C61C8F341868}" dt="2023-08-11T03:03:18.891" v="1022" actId="13822"/>
          <ac:spMkLst>
            <pc:docMk/>
            <pc:sldMk cId="1361802369" sldId="449"/>
            <ac:spMk id="106" creationId="{F4D9DB39-3C05-B65B-D836-E355E00B2CB9}"/>
          </ac:spMkLst>
        </pc:spChg>
        <pc:cxnChg chg="add mod">
          <ac:chgData name="Fabio Di Troia" userId="7de80edd88c2c9de" providerId="LiveId" clId="{B33D0FC5-747F-BA4B-BF95-C61C8F341868}" dt="2023-08-11T02:58:28.862" v="883"/>
          <ac:cxnSpMkLst>
            <pc:docMk/>
            <pc:sldMk cId="1361802369" sldId="449"/>
            <ac:cxnSpMk id="11" creationId="{98B01512-3F2A-5F54-71C6-851D137F7CA1}"/>
          </ac:cxnSpMkLst>
        </pc:cxnChg>
        <pc:cxnChg chg="add mod">
          <ac:chgData name="Fabio Di Troia" userId="7de80edd88c2c9de" providerId="LiveId" clId="{B33D0FC5-747F-BA4B-BF95-C61C8F341868}" dt="2023-08-11T02:58:28.862" v="883"/>
          <ac:cxnSpMkLst>
            <pc:docMk/>
            <pc:sldMk cId="1361802369" sldId="449"/>
            <ac:cxnSpMk id="14" creationId="{A54075AF-A50D-4B2D-4B41-26BF53B67665}"/>
          </ac:cxnSpMkLst>
        </pc:cxnChg>
        <pc:cxnChg chg="add mod">
          <ac:chgData name="Fabio Di Troia" userId="7de80edd88c2c9de" providerId="LiveId" clId="{B33D0FC5-747F-BA4B-BF95-C61C8F341868}" dt="2023-08-11T02:59:10.547" v="902" actId="14100"/>
          <ac:cxnSpMkLst>
            <pc:docMk/>
            <pc:sldMk cId="1361802369" sldId="449"/>
            <ac:cxnSpMk id="19" creationId="{C29A5257-B87F-6919-87B2-1D93E4012E3D}"/>
          </ac:cxnSpMkLst>
        </pc:cxnChg>
        <pc:cxnChg chg="add mod">
          <ac:chgData name="Fabio Di Troia" userId="7de80edd88c2c9de" providerId="LiveId" clId="{B33D0FC5-747F-BA4B-BF95-C61C8F341868}" dt="2023-08-11T02:59:17.026" v="904" actId="1076"/>
          <ac:cxnSpMkLst>
            <pc:docMk/>
            <pc:sldMk cId="1361802369" sldId="449"/>
            <ac:cxnSpMk id="25" creationId="{97A0C382-F3FC-9C27-51AC-C9C2AFBC3548}"/>
          </ac:cxnSpMkLst>
        </pc:cxnChg>
        <pc:cxnChg chg="add del mod">
          <ac:chgData name="Fabio Di Troia" userId="7de80edd88c2c9de" providerId="LiveId" clId="{B33D0FC5-747F-BA4B-BF95-C61C8F341868}" dt="2023-08-11T02:59:32.593" v="908" actId="478"/>
          <ac:cxnSpMkLst>
            <pc:docMk/>
            <pc:sldMk cId="1361802369" sldId="449"/>
            <ac:cxnSpMk id="26" creationId="{C1DD6575-4699-7C43-8ACF-8F73C2A0F32C}"/>
          </ac:cxnSpMkLst>
        </pc:cxnChg>
        <pc:cxnChg chg="add mod">
          <ac:chgData name="Fabio Di Troia" userId="7de80edd88c2c9de" providerId="LiveId" clId="{B33D0FC5-747F-BA4B-BF95-C61C8F341868}" dt="2023-08-11T03:00:52.622" v="929" actId="1582"/>
          <ac:cxnSpMkLst>
            <pc:docMk/>
            <pc:sldMk cId="1361802369" sldId="449"/>
            <ac:cxnSpMk id="27" creationId="{CA38DF2C-6458-49D5-E40A-324D76F99C78}"/>
          </ac:cxnSpMkLst>
        </pc:cxnChg>
        <pc:cxnChg chg="del mod">
          <ac:chgData name="Fabio Di Troia" userId="7de80edd88c2c9de" providerId="LiveId" clId="{B33D0FC5-747F-BA4B-BF95-C61C8F341868}" dt="2023-08-11T03:01:34.507" v="937" actId="478"/>
          <ac:cxnSpMkLst>
            <pc:docMk/>
            <pc:sldMk cId="1361802369" sldId="449"/>
            <ac:cxnSpMk id="28" creationId="{97F383B0-9B7B-437F-860F-CE24E491181A}"/>
          </ac:cxnSpMkLst>
        </pc:cxnChg>
        <pc:cxnChg chg="add mod">
          <ac:chgData name="Fabio Di Troia" userId="7de80edd88c2c9de" providerId="LiveId" clId="{B33D0FC5-747F-BA4B-BF95-C61C8F341868}" dt="2023-08-11T03:00:00.626" v="914" actId="1582"/>
          <ac:cxnSpMkLst>
            <pc:docMk/>
            <pc:sldMk cId="1361802369" sldId="449"/>
            <ac:cxnSpMk id="30" creationId="{0C268977-6FA8-C699-4C73-98653B4F7830}"/>
          </ac:cxnSpMkLst>
        </pc:cxnChg>
        <pc:cxnChg chg="del mod">
          <ac:chgData name="Fabio Di Troia" userId="7de80edd88c2c9de" providerId="LiveId" clId="{B33D0FC5-747F-BA4B-BF95-C61C8F341868}" dt="2023-08-11T03:01:30.905" v="935" actId="478"/>
          <ac:cxnSpMkLst>
            <pc:docMk/>
            <pc:sldMk cId="1361802369" sldId="449"/>
            <ac:cxnSpMk id="40" creationId="{FBDD50FB-0FEE-D87A-3FDB-833FE4CB0A3F}"/>
          </ac:cxnSpMkLst>
        </pc:cxnChg>
        <pc:cxnChg chg="add mod">
          <ac:chgData name="Fabio Di Troia" userId="7de80edd88c2c9de" providerId="LiveId" clId="{B33D0FC5-747F-BA4B-BF95-C61C8F341868}" dt="2023-08-11T03:00:12.965" v="919" actId="14100"/>
          <ac:cxnSpMkLst>
            <pc:docMk/>
            <pc:sldMk cId="1361802369" sldId="449"/>
            <ac:cxnSpMk id="41" creationId="{5AE2CD96-3902-0281-6948-6F48877EBD97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46" creationId="{E953783D-79AD-993A-38ED-E28F19477152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47" creationId="{1C059BA7-84CC-AF58-11AB-896A8D5E37F4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48" creationId="{CE57A8C2-57D2-5DA9-8EF2-92F49B43727D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49" creationId="{E876D3C8-9242-A57F-4859-CEB4D86BE33B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50" creationId="{117256BA-A029-D109-2A07-AEFEF4A4D29C}"/>
          </ac:cxnSpMkLst>
        </pc:cxnChg>
        <pc:cxnChg chg="del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51" creationId="{EF39CD5B-D2E4-5A9D-99C4-CD95C9818F34}"/>
          </ac:cxnSpMkLst>
        </pc:cxnChg>
        <pc:cxnChg chg="del mod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52" creationId="{50558198-08C2-25D5-5772-8BC0C5559101}"/>
          </ac:cxnSpMkLst>
        </pc:cxnChg>
        <pc:cxnChg chg="del mod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53" creationId="{BDA6F51F-4F2D-6E5B-122C-F0A13EF83A74}"/>
          </ac:cxnSpMkLst>
        </pc:cxnChg>
        <pc:cxnChg chg="add mod">
          <ac:chgData name="Fabio Di Troia" userId="7de80edd88c2c9de" providerId="LiveId" clId="{B33D0FC5-747F-BA4B-BF95-C61C8F341868}" dt="2023-08-11T03:00:29.984" v="922" actId="14100"/>
          <ac:cxnSpMkLst>
            <pc:docMk/>
            <pc:sldMk cId="1361802369" sldId="449"/>
            <ac:cxnSpMk id="54" creationId="{F06DC074-5875-4E9D-F012-A7F65EA59474}"/>
          </ac:cxnSpMkLst>
        </pc:cxnChg>
        <pc:cxnChg chg="add mod">
          <ac:chgData name="Fabio Di Troia" userId="7de80edd88c2c9de" providerId="LiveId" clId="{B33D0FC5-747F-BA4B-BF95-C61C8F341868}" dt="2023-08-11T03:00:39.423" v="926" actId="1076"/>
          <ac:cxnSpMkLst>
            <pc:docMk/>
            <pc:sldMk cId="1361802369" sldId="449"/>
            <ac:cxnSpMk id="56" creationId="{E9981AB6-1069-ECA1-11B9-5B8F0B4C8860}"/>
          </ac:cxnSpMkLst>
        </pc:cxnChg>
        <pc:cxnChg chg="add mod">
          <ac:chgData name="Fabio Di Troia" userId="7de80edd88c2c9de" providerId="LiveId" clId="{B33D0FC5-747F-BA4B-BF95-C61C8F341868}" dt="2023-08-11T03:00:44.469" v="928" actId="1076"/>
          <ac:cxnSpMkLst>
            <pc:docMk/>
            <pc:sldMk cId="1361802369" sldId="449"/>
            <ac:cxnSpMk id="58" creationId="{8DFC569E-59F1-553A-EEFD-92576C605268}"/>
          </ac:cxnSpMkLst>
        </pc:cxnChg>
        <pc:cxnChg chg="add mod">
          <ac:chgData name="Fabio Di Troia" userId="7de80edd88c2c9de" providerId="LiveId" clId="{B33D0FC5-747F-BA4B-BF95-C61C8F341868}" dt="2023-08-11T03:06:00.546" v="1048" actId="14100"/>
          <ac:cxnSpMkLst>
            <pc:docMk/>
            <pc:sldMk cId="1361802369" sldId="449"/>
            <ac:cxnSpMk id="64" creationId="{9F9A2B3B-81CB-2911-4009-DB14EC31CB68}"/>
          </ac:cxnSpMkLst>
        </pc:cxnChg>
        <pc:cxnChg chg="add mod">
          <ac:chgData name="Fabio Di Troia" userId="7de80edd88c2c9de" providerId="LiveId" clId="{B33D0FC5-747F-BA4B-BF95-C61C8F341868}" dt="2023-08-11T03:06:06.435" v="1050" actId="1076"/>
          <ac:cxnSpMkLst>
            <pc:docMk/>
            <pc:sldMk cId="1361802369" sldId="449"/>
            <ac:cxnSpMk id="66" creationId="{2A0C3741-4BED-C369-A4B4-4976323A91CF}"/>
          </ac:cxnSpMkLst>
        </pc:cxnChg>
        <pc:cxnChg chg="add mod">
          <ac:chgData name="Fabio Di Troia" userId="7de80edd88c2c9de" providerId="LiveId" clId="{B33D0FC5-747F-BA4B-BF95-C61C8F341868}" dt="2023-08-11T03:07:42.421" v="1060" actId="1076"/>
          <ac:cxnSpMkLst>
            <pc:docMk/>
            <pc:sldMk cId="1361802369" sldId="449"/>
            <ac:cxnSpMk id="67" creationId="{A7A22DEE-A392-CF40-7C87-3E5DD9220E47}"/>
          </ac:cxnSpMkLst>
        </pc:cxnChg>
        <pc:cxnChg chg="del mod">
          <ac:chgData name="Fabio Di Troia" userId="7de80edd88c2c9de" providerId="LiveId" clId="{B33D0FC5-747F-BA4B-BF95-C61C8F341868}" dt="2023-08-11T03:01:29.554" v="934" actId="478"/>
          <ac:cxnSpMkLst>
            <pc:docMk/>
            <pc:sldMk cId="1361802369" sldId="449"/>
            <ac:cxnSpMk id="77" creationId="{20D6CF3E-02F7-CFDF-E3B1-0A11FFF22C41}"/>
          </ac:cxnSpMkLst>
        </pc:cxnChg>
        <pc:cxnChg chg="del mod">
          <ac:chgData name="Fabio Di Troia" userId="7de80edd88c2c9de" providerId="LiveId" clId="{B33D0FC5-747F-BA4B-BF95-C61C8F341868}" dt="2023-08-11T03:01:27.591" v="933" actId="478"/>
          <ac:cxnSpMkLst>
            <pc:docMk/>
            <pc:sldMk cId="1361802369" sldId="449"/>
            <ac:cxnSpMk id="79" creationId="{BC1C9649-C8FA-B3B1-0C0C-315A8EDEE5B5}"/>
          </ac:cxnSpMkLst>
        </pc:cxnChg>
        <pc:cxnChg chg="del mod">
          <ac:chgData name="Fabio Di Troia" userId="7de80edd88c2c9de" providerId="LiveId" clId="{B33D0FC5-747F-BA4B-BF95-C61C8F341868}" dt="2023-08-11T03:01:26.501" v="932" actId="478"/>
          <ac:cxnSpMkLst>
            <pc:docMk/>
            <pc:sldMk cId="1361802369" sldId="449"/>
            <ac:cxnSpMk id="83" creationId="{DC188C07-A981-5DBF-9AE2-E42F4926618E}"/>
          </ac:cxnSpMkLst>
        </pc:cxnChg>
        <pc:cxnChg chg="del mod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86" creationId="{9CEAFAFA-317D-F03B-47B1-2554DF34DD46}"/>
          </ac:cxnSpMkLst>
        </pc:cxnChg>
        <pc:cxnChg chg="del mod">
          <ac:chgData name="Fabio Di Troia" userId="7de80edd88c2c9de" providerId="LiveId" clId="{B33D0FC5-747F-BA4B-BF95-C61C8F341868}" dt="2023-08-11T03:01:24.307" v="931" actId="478"/>
          <ac:cxnSpMkLst>
            <pc:docMk/>
            <pc:sldMk cId="1361802369" sldId="449"/>
            <ac:cxnSpMk id="89" creationId="{6BFD6FB9-4DF2-521F-2907-2F1B35C30DBC}"/>
          </ac:cxnSpMkLst>
        </pc:cxnChg>
      </pc:sldChg>
      <pc:sldChg chg="add">
        <pc:chgData name="Fabio Di Troia" userId="7de80edd88c2c9de" providerId="LiveId" clId="{B33D0FC5-747F-BA4B-BF95-C61C8F341868}" dt="2023-08-11T03:01:16.905" v="930" actId="2890"/>
        <pc:sldMkLst>
          <pc:docMk/>
          <pc:sldMk cId="3778582466" sldId="4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AF2A8-8EC4-42BB-A11B-B932F1A2F7D6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492F8-6843-44EA-BD45-3992EB180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physics_of_Moral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Metaphysics of Morals -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0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10000 x 300 is the size of the Google example when they introduced Word2Vec, but could and usually is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93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10000 x 300 is the size of the Google example when they introduced Word2Vec, but could and usually is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Wittgenstein said something similar: “…the meaning of a word is its use in the language.”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6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average of the word vectors in the window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Divided by 2m to normalize (-m and +m words)</a:t>
                </a:r>
              </a:p>
              <a:p>
                <a:endParaRPr lang="en-US" dirty="0"/>
              </a:p>
              <a:p>
                <a:r>
                  <a:rPr lang="en-US" dirty="0"/>
                  <a:t>Note that we removed the – in front, that is added to minimize the Loss(log) or Loss(J(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but here we want to maximize the likelihood given</a:t>
                </a:r>
                <a:r>
                  <a:rPr lang="en-US" baseline="0" dirty="0"/>
                  <a:t> the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i="0">
                    <a:latin typeface="Cambria Math" panose="02040503050406030204" pitchFamily="18" charset="0"/>
                  </a:rPr>
                  <a:t>𝒗 ̅_𝒕</a:t>
                </a:r>
                <a:r>
                  <a:rPr lang="en-US" b="0" i="0">
                    <a:latin typeface="Cambria Math" panose="02040503050406030204" pitchFamily="18" charset="0"/>
                  </a:rPr>
                  <a:t>  </a:t>
                </a:r>
                <a:r>
                  <a:rPr lang="en-US" dirty="0"/>
                  <a:t>is the average of the word vectors in the window around </a:t>
                </a:r>
                <a:r>
                  <a:rPr lang="en-US" b="0" i="0">
                    <a:latin typeface="Cambria Math" panose="02040503050406030204" pitchFamily="18" charset="0"/>
                  </a:rPr>
                  <a:t>𝑤_𝑡</a:t>
                </a:r>
                <a:endParaRPr lang="en-US" dirty="0"/>
              </a:p>
              <a:p>
                <a:r>
                  <a:rPr lang="en-US" dirty="0"/>
                  <a:t>Divided by 2m to normalize (-m and +m words)</a:t>
                </a:r>
              </a:p>
              <a:p>
                <a:endParaRPr lang="en-US" dirty="0"/>
              </a:p>
              <a:p>
                <a:r>
                  <a:rPr lang="en-US" dirty="0"/>
                  <a:t>Note that we removed the – in front, that is added to minimize the Loss(log) or Loss(J(</a:t>
                </a:r>
                <a:r>
                  <a:rPr lang="en-US" b="0" i="0">
                    <a:latin typeface="Cambria Math" panose="02040503050406030204" pitchFamily="18" charset="0"/>
                  </a:rPr>
                  <a:t>𝜃))</a:t>
                </a:r>
                <a:r>
                  <a:rPr lang="en-US" dirty="0"/>
                  <a:t>, but here we want to maximize the likelihood given</a:t>
                </a:r>
                <a:r>
                  <a:rPr lang="en-US" baseline="0" dirty="0"/>
                  <a:t> the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18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average of the word vectors in the window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i="0">
                    <a:latin typeface="Cambria Math" panose="02040503050406030204" pitchFamily="18" charset="0"/>
                  </a:rPr>
                  <a:t>𝒗 ̅_𝒕</a:t>
                </a:r>
                <a:r>
                  <a:rPr lang="en-US" b="0" i="0">
                    <a:latin typeface="Cambria Math" panose="02040503050406030204" pitchFamily="18" charset="0"/>
                  </a:rPr>
                  <a:t>  </a:t>
                </a:r>
                <a:r>
                  <a:rPr lang="en-US" dirty="0"/>
                  <a:t>is the average of the word vectors in the window around </a:t>
                </a:r>
                <a:r>
                  <a:rPr lang="en-US" b="0" i="0">
                    <a:latin typeface="Cambria Math" panose="02040503050406030204" pitchFamily="18" charset="0"/>
                  </a:rPr>
                  <a:t>𝑤_𝑡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2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probability will be between 0 and 1, so the log will be negative. Also, the higher is the probability the closer it will be the 1, so to 0 after computing the log. In other words, the higher is the probability (the model guesses “more correctly”) the lower is the loss.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5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log makes the products become sums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68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You apply this window for every word in the corpus (from 1 to 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higher the dot product, the more elements in common they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50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to the context vector we can give more weight to closer words to the center one, and so the position of each word matters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5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buNone/>
            </a:pPr>
            <a:r>
              <a:rPr lang="en-US" dirty="0"/>
              <a:t>So,.</a:t>
            </a:r>
          </a:p>
          <a:p>
            <a:pPr marL="457200" lvl="1" indent="0" algn="just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20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1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0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18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8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77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29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2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5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Copilot and Google Translate think it is Italian, ChatGPT and Google Gemini think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0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0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4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43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4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6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58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6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15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can be solved with Leaky </a:t>
            </a:r>
            <a:r>
              <a:rPr lang="en-US" dirty="0" err="1"/>
              <a:t>ReLU</a:t>
            </a:r>
            <a:r>
              <a:rPr lang="en-US" dirty="0"/>
              <a:t> f(x) = max(0.01x, x)</a:t>
            </a:r>
          </a:p>
          <a:p>
            <a:r>
              <a:rPr lang="en-US"/>
              <a:t>Its </a:t>
            </a:r>
            <a:r>
              <a:rPr lang="en-US" dirty="0"/>
              <a:t>derivative when </a:t>
            </a:r>
            <a:r>
              <a:rPr lang="en-US" i="1" dirty="0"/>
              <a:t>x&lt;0</a:t>
            </a:r>
            <a:r>
              <a:rPr lang="en-US" dirty="0"/>
              <a:t> </a:t>
            </a:r>
            <a:r>
              <a:rPr lang="en-US"/>
              <a:t>is fixed to 0.01</a:t>
            </a:r>
            <a:r>
              <a:rPr lang="en-US" dirty="0"/>
              <a:t>, hence, it is a small but no longer 0. This gives the neuron and associated weights the </a:t>
            </a:r>
            <a:r>
              <a:rPr lang="en-US" i="1" dirty="0"/>
              <a:t>chance </a:t>
            </a:r>
            <a:r>
              <a:rPr lang="en-US" dirty="0"/>
              <a:t>to reactivate, and therefore this should improve the overall learning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54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2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make the code to convert text in this way, or we can change meaning to the 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8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04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yellow square represents a learned neural network, with their own weights and biases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4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3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34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30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8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 normalization was used in the original GPT paper and is commonly used for text-based tasks to avoid creating normalization dependencies across sequences in the batch</a:t>
            </a:r>
          </a:p>
          <a:p>
            <a:r>
              <a:rPr lang="en-US" dirty="0"/>
              <a:t>However, recent work challenges this assumption, showing that with some tweaks a form of batch normalization can still be used within Transformers, outperforming more traditional layer normalization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9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https://arxiv.org/abs/1310.4546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6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EOS is End of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091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GPT uses an Embedding layer to embed the position, the original Transformer paper used trigonometric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89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EOS is End of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26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EOS is End of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827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BookCorpus</a:t>
            </a:r>
            <a:r>
              <a:rPr lang="en-US" dirty="0"/>
              <a:t>: 4.5 GB of text from unpublished books </a:t>
            </a:r>
          </a:p>
          <a:p>
            <a:r>
              <a:rPr lang="en-US" dirty="0" err="1"/>
              <a:t>WebText</a:t>
            </a:r>
            <a:r>
              <a:rPr lang="en-US" dirty="0"/>
              <a:t>: 40 GB of text from outbound Reddit links </a:t>
            </a:r>
          </a:p>
          <a:p>
            <a:r>
              <a:rPr lang="en-US" dirty="0" err="1"/>
              <a:t>CommonCrawl</a:t>
            </a:r>
            <a:r>
              <a:rPr lang="en-US" dirty="0"/>
              <a:t>, </a:t>
            </a:r>
            <a:r>
              <a:rPr lang="en-US" dirty="0" err="1"/>
              <a:t>WebText</a:t>
            </a:r>
            <a:r>
              <a:rPr lang="en-US" dirty="0"/>
              <a:t>, English Wikipedia, book corpora and others: 570 GB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GPT-3 can also be fine-tuned to your own training data (using the API)—this allows you to provide multiple examples of how it should react to a given style of prompt by physically updating the weights of the network.</a:t>
            </a:r>
          </a:p>
          <a:p>
            <a:pPr marL="0" indent="0">
              <a:buNone/>
            </a:pPr>
            <a:r>
              <a:rPr lang="en-US" dirty="0"/>
              <a:t>In many cases this may not be necessary, as GPT-3 can be told how to react to a given style of prompt simply by providing a few examples in the prompt itself (this is known as </a:t>
            </a:r>
            <a:r>
              <a:rPr lang="en-US" b="1" dirty="0"/>
              <a:t>few-shot learning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benefit of finetuning is that you do not need to provide these examples as part of every single input prompt, saving costs in the long run.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Inequality with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20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31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10000 x 300 is the size of the Google example when they introduced Word2Vec, but could and usually is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10000 x 300 is the size of the Google example when they introduced Word2Vec, but could and usually is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92F8-6843-44EA-BD45-3992EB1800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2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EA69-F243-44C8-8453-B4C00D03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0ABE7-DD6B-46A6-9B77-BDBA17DFA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F8BC-0C46-4835-BD8C-B10C7645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6F6CA-FBBA-426D-8D5D-8B5DAC08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4863-2D0D-46B5-A5B8-B401664D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5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B4A-6AF1-44E5-9677-5078E72D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EA3B7-4DE8-4DF6-8C1E-7896E3B34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3973B-CA8C-4AD4-B56F-D186352D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212BC-60A0-48EE-9141-A71FD4DE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410B3-CED2-487D-98BB-7DEB6D49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241D9-B1D3-4333-B604-1506B4BB8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03697-6EC7-4840-B60F-630DC53E0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84143-04BB-4882-BCD4-5A606DD2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2844-071D-42E3-8CB0-4CDFA07A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C2D5-0C46-426B-B427-44659B50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0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EE1D-2DC1-419F-B494-53496DE1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5C76-D05A-4ADF-A6F0-15839249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15A0-6029-47A8-9CF7-252BD6C1D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2587C-36D0-4AEA-B39B-EEE098C5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A9A05-E46A-442B-AE01-1A0F342C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0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101C-A317-43E3-BEDD-2C9A039B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80CB0-11D6-492A-91C8-BCD043C9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200C9-352F-40D7-91A1-ADE0D07E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77015-8028-42F9-8870-115347C1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BC9F2-BB1C-40C3-8285-794EA630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8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8B55-48D2-4C20-A742-2C9C643A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FD7A-F37D-4DBF-AB64-78FBBA23D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2408-1842-45FF-BE83-04A34941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75865-8AD1-43B0-A989-F19A4383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5F7B2-582A-4A46-B0D2-40D873A40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639D2-7542-43B8-A516-DF0B9691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2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FFC9-6331-4A0B-A841-9820ED4F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E12B2-5DE0-43F3-B650-835FBEF0B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0E750-1A4F-4D02-8C29-D7B45A898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0529B-6D29-49B0-895C-AF59FB16E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DF4BE-44EB-4C0A-8B2A-AFA385D5C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8A543-78B8-47CD-90AD-04D18B0E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C9A26-2F9F-4D4B-86E1-49D2695F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47010-0D7D-4625-9410-1E1172F7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0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54BF-523F-4AF5-AA02-A0C86EDC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57368-5618-4799-A043-F3158415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DED36-C60F-4404-BD51-1DB6B7F6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18CE8-B4BC-4271-96EF-BC6FEE5D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4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23C6C-75F6-49BE-BF50-AEEBAE63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E71E7-3DF2-4F47-A330-ED871A3E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88254-34F6-475D-BB0F-B77108FD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FFE8-71B8-4D5A-ACDD-A1FDBA1D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5F5C-EB53-4B5B-8454-0AC6FABF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D3000-451D-4250-BE67-FA54A6DBE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DCDBF-E6F0-407D-BB3B-96133490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3988-1033-45FC-9B3D-304BA09E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3A67C-AEDE-4DA1-AC35-AB63DC0C1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232A-9D44-4ED6-ACC0-21F880B3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419728-4E80-4818-8B87-3F2F6C58F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D26A-7C2C-4337-A126-F854360B1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76DE1-4643-4F9D-9463-DD9FAE94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22E6A-7671-492F-A82D-C7D6A516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1F349-800C-422B-9E6C-E00A7B22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0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F419D-01AE-448C-AADF-1A618F4B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F37DF-FAC9-483F-8145-145CEAA7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272E-8564-452A-A93A-42D09BEBF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3B66C-CBAA-45C4-85BE-32CFCB03278E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D1B85-FDD1-4BE9-A780-85E455C8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1181-A856-4876-98D3-32E15D141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15AB7-F487-4136-BCFC-C6750F8D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8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4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60.png"/><Relationship Id="rId5" Type="http://schemas.openxmlformats.org/officeDocument/2006/relationships/image" Target="../media/image180.png"/><Relationship Id="rId10" Type="http://schemas.openxmlformats.org/officeDocument/2006/relationships/image" Target="../media/image780.png"/><Relationship Id="rId4" Type="http://schemas.openxmlformats.org/officeDocument/2006/relationships/image" Target="../media/image17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5365.pdf" TargetMode="External"/><Relationship Id="rId7" Type="http://schemas.openxmlformats.org/officeDocument/2006/relationships/hyperlink" Target="https://www.tensorflow.org/datasets/catalog/c4" TargetMode="External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inferkit.com/demo" TargetMode="External"/><Relationship Id="rId5" Type="http://schemas.openxmlformats.org/officeDocument/2006/relationships/hyperlink" Target="https://arxiv.org/pdf/1810.04805.pdf" TargetMode="External"/><Relationship Id="rId4" Type="http://schemas.openxmlformats.org/officeDocument/2006/relationships/hyperlink" Target="http://peterbloem.nl/blog/transformers" TargetMode="Externa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ext/tutorials/classify_text_with_ber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63" Type="http://schemas.openxmlformats.org/officeDocument/2006/relationships/image" Target="../media/image10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66" Type="http://schemas.openxmlformats.org/officeDocument/2006/relationships/image" Target="../media/image106.png"/><Relationship Id="rId5" Type="http://schemas.openxmlformats.org/officeDocument/2006/relationships/image" Target="../media/image45.png"/><Relationship Id="rId61" Type="http://schemas.openxmlformats.org/officeDocument/2006/relationships/image" Target="../media/image101.png"/><Relationship Id="rId19" Type="http://schemas.openxmlformats.org/officeDocument/2006/relationships/image" Target="../media/image5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4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6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5" Type="http://schemas.openxmlformats.org/officeDocument/2006/relationships/image" Target="../media/image109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10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76.png"/><Relationship Id="rId3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8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51.png"/><Relationship Id="rId7" Type="http://schemas.openxmlformats.org/officeDocument/2006/relationships/image" Target="../media/image4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90.png"/><Relationship Id="rId5" Type="http://schemas.openxmlformats.org/officeDocument/2006/relationships/image" Target="../media/image410.png"/><Relationship Id="rId10" Type="http://schemas.openxmlformats.org/officeDocument/2006/relationships/image" Target="../media/image480.png"/><Relationship Id="rId4" Type="http://schemas.openxmlformats.org/officeDocument/2006/relationships/image" Target="../media/image400.png"/><Relationship Id="rId9" Type="http://schemas.openxmlformats.org/officeDocument/2006/relationships/image" Target="../media/image4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90.png"/><Relationship Id="rId4" Type="http://schemas.openxmlformats.org/officeDocument/2006/relationships/image" Target="../media/image57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F4D62-F484-4708-B6A8-18B0C21BA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56B4D-F810-49CC-97EC-4F911936A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Natural Language Processing</a:t>
            </a:r>
          </a:p>
        </p:txBody>
      </p:sp>
      <p:pic>
        <p:nvPicPr>
          <p:cNvPr id="5" name="Picture 4" descr="A robot reading a book in a library&#10;&#10;Description automatically generated">
            <a:extLst>
              <a:ext uri="{FF2B5EF4-FFF2-40B4-BE49-F238E27FC236}">
                <a16:creationId xmlns:a16="http://schemas.microsoft.com/office/drawing/2014/main" id="{A69B5B1C-3346-D855-62C2-33C5F0A51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05" r="3" b="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518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3ABB-3DCC-42C8-942A-7CB57E6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NLP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6180-B9B8-4E14-96D6-B4E3EE5E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461" y="2233904"/>
            <a:ext cx="33051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C22D-EC1A-01CB-B7E3-46EBA420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D5AF-C517-5265-0252-67DDB3F4F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4304" cy="4351338"/>
          </a:xfrm>
        </p:spPr>
        <p:txBody>
          <a:bodyPr>
            <a:normAutofit/>
          </a:bodyPr>
          <a:lstStyle/>
          <a:p>
            <a:r>
              <a:rPr lang="en-US" dirty="0"/>
              <a:t>The model may </a:t>
            </a:r>
            <a:r>
              <a:rPr lang="en-US" dirty="0">
                <a:solidFill>
                  <a:srgbClr val="00B050"/>
                </a:solidFill>
              </a:rPr>
              <a:t>generate new words </a:t>
            </a:r>
            <a:r>
              <a:rPr lang="en-US" dirty="0"/>
              <a:t>outside of the training vocabulary</a:t>
            </a:r>
          </a:p>
          <a:p>
            <a:pPr marL="457200" lvl="1" indent="0">
              <a:buNone/>
            </a:pPr>
            <a:r>
              <a:rPr lang="en-US" dirty="0"/>
              <a:t>Sometimes desirable but not always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Capital letters can either be </a:t>
            </a:r>
            <a:r>
              <a:rPr lang="en-US" dirty="0">
                <a:solidFill>
                  <a:srgbClr val="00B050"/>
                </a:solidFill>
              </a:rPr>
              <a:t>lowercase or remain as separate tokens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vocabulary is usually much smaller </a:t>
            </a:r>
            <a:r>
              <a:rPr lang="en-US" dirty="0"/>
              <a:t>when using character tokenization</a:t>
            </a:r>
          </a:p>
          <a:p>
            <a:pPr marL="457200" lvl="1" indent="0">
              <a:buNone/>
            </a:pPr>
            <a:r>
              <a:rPr lang="en-US" dirty="0"/>
              <a:t>Faster to train as there are fewer weights</a:t>
            </a:r>
          </a:p>
        </p:txBody>
      </p:sp>
    </p:spTree>
    <p:extLst>
      <p:ext uri="{BB962C8B-B14F-4D97-AF65-F5344CB8AC3E}">
        <p14:creationId xmlns:p14="http://schemas.microsoft.com/office/powerpoint/2010/main" val="394846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E9707-1A8B-4910-8A07-A2002C6C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LSTM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CD3EB-04F2-4F2C-A044-4C6400426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708" y="3866064"/>
            <a:ext cx="10558405" cy="2234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Long Short Term Memory networks</a:t>
            </a:r>
          </a:p>
        </p:txBody>
      </p:sp>
    </p:spTree>
    <p:extLst>
      <p:ext uri="{BB962C8B-B14F-4D97-AF65-F5344CB8AC3E}">
        <p14:creationId xmlns:p14="http://schemas.microsoft.com/office/powerpoint/2010/main" val="278956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EED-486D-43B2-8728-6072CE25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vs LSTM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B83D-22B8-47F9-851A-8F75CE48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below is again the standard </a:t>
            </a:r>
            <a:r>
              <a:rPr lang="en-US" b="1" dirty="0">
                <a:solidFill>
                  <a:srgbClr val="7030A0"/>
                </a:solidFill>
              </a:rPr>
              <a:t>RNN</a:t>
            </a:r>
          </a:p>
          <a:p>
            <a:pPr marL="457200" lvl="1" indent="0">
              <a:buNone/>
            </a:pPr>
            <a:r>
              <a:rPr lang="en-US" dirty="0"/>
              <a:t>Repeating modules contain just a simple computation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014BF-2E76-46EB-8B66-15B54382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429000"/>
            <a:ext cx="72390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EED-486D-43B2-8728-6072CE25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vs LSTM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B83D-22B8-47F9-851A-8F75CE48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below is </a:t>
            </a:r>
            <a:r>
              <a:rPr lang="en-US" b="1" dirty="0">
                <a:solidFill>
                  <a:srgbClr val="7030A0"/>
                </a:solidFill>
              </a:rPr>
              <a:t>LSTM</a:t>
            </a:r>
          </a:p>
          <a:p>
            <a:pPr marL="457200" lvl="1" indent="0">
              <a:buNone/>
            </a:pPr>
            <a:r>
              <a:rPr lang="en-US" dirty="0"/>
              <a:t>The activation functions used are </a:t>
            </a:r>
            <a:r>
              <a:rPr lang="en-US" i="1" dirty="0">
                <a:solidFill>
                  <a:srgbClr val="7030A0"/>
                </a:solidFill>
              </a:rPr>
              <a:t>sigmoid</a:t>
            </a:r>
            <a:r>
              <a:rPr lang="en-US" dirty="0"/>
              <a:t> and </a:t>
            </a:r>
            <a:r>
              <a:rPr lang="en-US" i="1" dirty="0">
                <a:solidFill>
                  <a:srgbClr val="7030A0"/>
                </a:solidFill>
              </a:rPr>
              <a:t>tanh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It controls the flow of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AFD13-46D2-4C63-BD20-5840C0E5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429000"/>
            <a:ext cx="754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EED-486D-43B2-8728-6072CE25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AFD13-46D2-4C63-BD20-5840C0E5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94" y="2940126"/>
            <a:ext cx="11423304" cy="36923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CF49AD-F618-4336-8EC3-01C90ED9DFA3}"/>
              </a:ext>
            </a:extLst>
          </p:cNvPr>
          <p:cNvSpPr/>
          <p:nvPr/>
        </p:nvSpPr>
        <p:spPr>
          <a:xfrm>
            <a:off x="8606672" y="4157219"/>
            <a:ext cx="622170" cy="15554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B83D-22B8-47F9-851A-8F75CE48F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4266" cy="4806882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Here we have a </a:t>
            </a:r>
            <a:r>
              <a:rPr lang="en-US" b="1" dirty="0"/>
              <a:t>gate</a:t>
            </a:r>
            <a:r>
              <a:rPr lang="en-US" dirty="0"/>
              <a:t>:</a:t>
            </a:r>
          </a:p>
          <a:p>
            <a:r>
              <a:rPr lang="en-US" dirty="0"/>
              <a:t>The gate can be </a:t>
            </a:r>
            <a:r>
              <a:rPr lang="en-US" dirty="0">
                <a:solidFill>
                  <a:srgbClr val="00B050"/>
                </a:solidFill>
              </a:rPr>
              <a:t>open</a:t>
            </a:r>
            <a:r>
              <a:rPr lang="en-US" dirty="0"/>
              <a:t>/</a:t>
            </a:r>
            <a:r>
              <a:rPr lang="en-US" dirty="0">
                <a:solidFill>
                  <a:srgbClr val="C00000"/>
                </a:solidFill>
              </a:rPr>
              <a:t>close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based on the </a:t>
            </a:r>
            <a:r>
              <a:rPr lang="en-US" i="1" dirty="0">
                <a:solidFill>
                  <a:srgbClr val="7030A0"/>
                </a:solidFill>
              </a:rPr>
              <a:t>sigmoid</a:t>
            </a:r>
            <a:r>
              <a:rPr lang="en-US" dirty="0">
                <a:solidFill>
                  <a:srgbClr val="7030A0"/>
                </a:solidFill>
              </a:rPr>
              <a:t> value </a:t>
            </a:r>
            <a:r>
              <a:rPr lang="en-US" dirty="0"/>
              <a:t>and the network layer </a:t>
            </a:r>
            <a:r>
              <a:rPr lang="en-US" dirty="0">
                <a:solidFill>
                  <a:srgbClr val="7030A0"/>
                </a:solidFill>
              </a:rPr>
              <a:t>weights multiplications</a:t>
            </a:r>
          </a:p>
          <a:p>
            <a:r>
              <a:rPr lang="en-US" dirty="0"/>
              <a:t>Gates can add or remove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195DB-D1D9-413E-BA5B-E7A1A9FF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633" y="1887380"/>
            <a:ext cx="361950" cy="34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10F94-823E-4192-9E0C-FE74E5974FE0}"/>
              </a:ext>
            </a:extLst>
          </p:cNvPr>
          <p:cNvSpPr txBox="1"/>
          <p:nvPr/>
        </p:nvSpPr>
        <p:spPr>
          <a:xfrm>
            <a:off x="838200" y="4700599"/>
            <a:ext cx="62671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Each yellow square represents a learned neural network, with their own weights and biases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CC940-C115-4A80-B545-955AAB5F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433" y="5470040"/>
            <a:ext cx="1219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8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/>
          <a:lstStyle/>
          <a:p>
            <a:r>
              <a:rPr lang="en-US" dirty="0"/>
              <a:t>LSTM can do 4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Update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Output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3ACE6-1812-46B3-BE2A-14C2A36D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2119312"/>
            <a:ext cx="6057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/>
          <a:lstStyle/>
          <a:p>
            <a:r>
              <a:rPr lang="en-US" dirty="0"/>
              <a:t>LSTM can do 4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Forget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Update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Output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B77CE-A0AE-4DE0-8B80-07C86DAA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2205831"/>
            <a:ext cx="58959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/>
          <a:lstStyle/>
          <a:p>
            <a:r>
              <a:rPr lang="en-US" dirty="0"/>
              <a:t>LSTM can do 4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Store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Update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Output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8C326-A669-4BD8-BB36-F1679D2B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99" y="2161161"/>
            <a:ext cx="5829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76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/>
          <a:lstStyle/>
          <a:p>
            <a:r>
              <a:rPr lang="en-US" dirty="0"/>
              <a:t>LSTM can do 4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Update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Output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0EA1E-6D65-4CE2-B57F-AB1DB026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71" y="2196959"/>
            <a:ext cx="6143625" cy="3590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6F638-D993-46EC-B135-5E286EB5F20D}"/>
                  </a:ext>
                </a:extLst>
              </p:cNvPr>
              <p:cNvSpPr txBox="1"/>
              <p:nvPr/>
            </p:nvSpPr>
            <p:spPr>
              <a:xfrm>
                <a:off x="736604" y="4941455"/>
                <a:ext cx="3186545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The output is generated by the cell state,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values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6F638-D993-46EC-B135-5E286EB5F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4" y="4941455"/>
                <a:ext cx="3186545" cy="1200329"/>
              </a:xfrm>
              <a:prstGeom prst="rect">
                <a:avLst/>
              </a:prstGeom>
              <a:blipFill>
                <a:blip r:embed="rId3"/>
                <a:stretch>
                  <a:fillRect l="-1524" t="-2513" b="-6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04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2475" cy="4351338"/>
          </a:xfrm>
        </p:spPr>
        <p:txBody>
          <a:bodyPr/>
          <a:lstStyle/>
          <a:p>
            <a:r>
              <a:rPr lang="en-US" dirty="0"/>
              <a:t>LSTM can do 4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Update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Output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9D522-1EC0-4790-B89F-34AE945F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581" y="2202514"/>
            <a:ext cx="6115050" cy="3505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2D28C3-E871-4877-ABBF-55052EC330C3}"/>
              </a:ext>
            </a:extLst>
          </p:cNvPr>
          <p:cNvCxnSpPr/>
          <p:nvPr/>
        </p:nvCxnSpPr>
        <p:spPr>
          <a:xfrm flipV="1">
            <a:off x="10096500" y="3648075"/>
            <a:ext cx="0" cy="12668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3AF165-BA9F-4414-8277-61D4DB53412A}"/>
              </a:ext>
            </a:extLst>
          </p:cNvPr>
          <p:cNvCxnSpPr>
            <a:cxnSpLocks/>
          </p:cNvCxnSpPr>
          <p:nvPr/>
        </p:nvCxnSpPr>
        <p:spPr>
          <a:xfrm flipV="1">
            <a:off x="10096500" y="2524125"/>
            <a:ext cx="0" cy="990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58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86180-B9B8-4E14-96D6-B4E3EE5E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18" y="359423"/>
            <a:ext cx="3305175" cy="373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5E133-7F6B-4C78-8B89-9DBB9533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0" y="3429000"/>
            <a:ext cx="8883522" cy="3231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23ABB-3DCC-42C8-942A-7CB57E6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NLP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612-3B0C-46E8-849E-51118B85EACD}"/>
              </a:ext>
            </a:extLst>
          </p:cNvPr>
          <p:cNvSpPr txBox="1"/>
          <p:nvPr/>
        </p:nvSpPr>
        <p:spPr>
          <a:xfrm>
            <a:off x="2146188" y="2337957"/>
            <a:ext cx="239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Speech Tagging</a:t>
            </a:r>
          </a:p>
        </p:txBody>
      </p:sp>
    </p:spTree>
    <p:extLst>
      <p:ext uri="{BB962C8B-B14F-4D97-AF65-F5344CB8AC3E}">
        <p14:creationId xmlns:p14="http://schemas.microsoft.com/office/powerpoint/2010/main" val="304236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3ACE6-1812-46B3-BE2A-14C2A36D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2119312"/>
            <a:ext cx="6057900" cy="3629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7E5E7-2568-4BEB-AD41-6461705B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56" y="3600450"/>
            <a:ext cx="2381250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88C3E-16BB-47F8-854A-36ED65AE4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333875"/>
            <a:ext cx="2762250" cy="72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A96FEF-B63A-4D02-9DDF-BF8EE8E31A4B}"/>
                  </a:ext>
                </a:extLst>
              </p:cNvPr>
              <p:cNvSpPr txBox="1"/>
              <p:nvPr/>
            </p:nvSpPr>
            <p:spPr>
              <a:xfrm>
                <a:off x="8534978" y="3848100"/>
                <a:ext cx="8191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100" b="1" i="1" dirty="0" err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1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A96FEF-B63A-4D02-9DDF-BF8EE8E3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978" y="3848100"/>
                <a:ext cx="819150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DE46D0-6960-4FE1-BD9A-0CD4E74D8468}"/>
                  </a:ext>
                </a:extLst>
              </p:cNvPr>
              <p:cNvSpPr txBox="1"/>
              <p:nvPr/>
            </p:nvSpPr>
            <p:spPr>
              <a:xfrm>
                <a:off x="7583055" y="3826180"/>
                <a:ext cx="748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1800" b="1" i="1" dirty="0" err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DE46D0-6960-4FE1-BD9A-0CD4E74D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55" y="3826180"/>
                <a:ext cx="7481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CD8CF55-3AD9-4C03-B6F7-123538E54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60" y="2616994"/>
            <a:ext cx="3190875" cy="79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E83A34-7E91-4ADB-8EE9-BF9314F8D8DE}"/>
                  </a:ext>
                </a:extLst>
              </p:cNvPr>
              <p:cNvSpPr txBox="1"/>
              <p:nvPr/>
            </p:nvSpPr>
            <p:spPr>
              <a:xfrm>
                <a:off x="990600" y="5295900"/>
                <a:ext cx="1951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E83A34-7E91-4ADB-8EE9-BF9314F8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295900"/>
                <a:ext cx="1951182" cy="369332"/>
              </a:xfrm>
              <a:prstGeom prst="rect">
                <a:avLst/>
              </a:prstGeom>
              <a:blipFill>
                <a:blip r:embed="rId10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4EA48C8-10CB-4DEE-9959-38DE5C94163B}"/>
              </a:ext>
            </a:extLst>
          </p:cNvPr>
          <p:cNvSpPr txBox="1"/>
          <p:nvPr/>
        </p:nvSpPr>
        <p:spPr>
          <a:xfrm>
            <a:off x="7821469" y="6176961"/>
            <a:ext cx="4370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Each yellow square represents a learned neural network, with their own weights and biases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E0DCC-1F45-4E28-814F-CBD95FFB2139}"/>
                  </a:ext>
                </a:extLst>
              </p:cNvPr>
              <p:cNvSpPr txBox="1"/>
              <p:nvPr/>
            </p:nvSpPr>
            <p:spPr>
              <a:xfrm>
                <a:off x="8242587" y="4199904"/>
                <a:ext cx="748146" cy="378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sz="1800" b="1" i="1" dirty="0" err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E0DCC-1F45-4E28-814F-CBD95FFB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587" y="4199904"/>
                <a:ext cx="748146" cy="378052"/>
              </a:xfrm>
              <a:prstGeom prst="rect">
                <a:avLst/>
              </a:prstGeom>
              <a:blipFill>
                <a:blip r:embed="rId11"/>
                <a:stretch>
                  <a:fillRect t="-8065" r="-17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1448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164C-B6AC-4BDE-A1C5-D745CDE0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531-7024-43EA-B41F-F770871B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20" y="1825625"/>
            <a:ext cx="4879109" cy="4351338"/>
          </a:xfrm>
        </p:spPr>
        <p:txBody>
          <a:bodyPr>
            <a:normAutofit/>
          </a:bodyPr>
          <a:lstStyle/>
          <a:p>
            <a:r>
              <a:rPr lang="en-US" dirty="0"/>
              <a:t>LSTM can </a:t>
            </a:r>
            <a:r>
              <a:rPr lang="en-US" dirty="0">
                <a:solidFill>
                  <a:srgbClr val="7030A0"/>
                </a:solidFill>
              </a:rPr>
              <a:t>regulate information </a:t>
            </a:r>
            <a:r>
              <a:rPr lang="en-US" dirty="0"/>
              <a:t>flow kept </a:t>
            </a:r>
            <a:r>
              <a:rPr lang="en-US" dirty="0">
                <a:solidFill>
                  <a:srgbClr val="7030A0"/>
                </a:solidFill>
              </a:rPr>
              <a:t>in storage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It can decide to </a:t>
            </a:r>
            <a:r>
              <a:rPr lang="en-US" dirty="0">
                <a:solidFill>
                  <a:srgbClr val="7030A0"/>
                </a:solidFill>
              </a:rPr>
              <a:t>keep long-term information</a:t>
            </a:r>
          </a:p>
          <a:p>
            <a:pPr marL="457200" lvl="1" indent="0">
              <a:buNone/>
            </a:pPr>
            <a:r>
              <a:rPr lang="en-US" dirty="0"/>
              <a:t>Capturing long-term dependencies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also </a:t>
            </a:r>
            <a:r>
              <a:rPr lang="en-US" dirty="0">
                <a:solidFill>
                  <a:srgbClr val="7030A0"/>
                </a:solidFill>
              </a:rPr>
              <a:t>solves the vanishing gradient problem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3ACE6-1812-46B3-BE2A-14C2A36D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2119312"/>
            <a:ext cx="60579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7680-1369-46D5-B0FF-5D488A71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7FA5-DE11-4BA5-9054-0C9C8BF5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backpropagation (similar to RNN BPTT)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4DB3-300C-465F-971F-CAD0A567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7866"/>
            <a:ext cx="104394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9998-236D-4215-BD91-2CC620DF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combinations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90B0C-A6D3-465E-8DA7-7DE3702C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2433348"/>
            <a:ext cx="8105775" cy="277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D17BB-B39C-43EF-A939-02879964D45F}"/>
              </a:ext>
            </a:extLst>
          </p:cNvPr>
          <p:cNvSpPr txBox="1"/>
          <p:nvPr/>
        </p:nvSpPr>
        <p:spPr>
          <a:xfrm>
            <a:off x="988291" y="566189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type of problems that we can solve, based on the input/output combination</a:t>
            </a:r>
          </a:p>
        </p:txBody>
      </p:sp>
    </p:spTree>
    <p:extLst>
      <p:ext uri="{BB962C8B-B14F-4D97-AF65-F5344CB8AC3E}">
        <p14:creationId xmlns:p14="http://schemas.microsoft.com/office/powerpoint/2010/main" val="65732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86D5C-F16E-4030-8052-E1999F33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Attention is all you need (2017)</a:t>
            </a:r>
          </a:p>
        </p:txBody>
      </p:sp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A5E701C5-9CF9-4DC2-9F74-F3F2E4DAE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r="709" b="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70E7-BD97-4D15-90D3-A502487D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 dirty="0"/>
              <a:t>LSTM works better than RNN with long sentences</a:t>
            </a:r>
          </a:p>
          <a:p>
            <a:endParaRPr lang="en-US" sz="1800" dirty="0"/>
          </a:p>
          <a:p>
            <a:r>
              <a:rPr lang="en-US" sz="1800" dirty="0"/>
              <a:t>However, if the sentence is longer and longer… it still does not work</a:t>
            </a:r>
          </a:p>
          <a:p>
            <a:endParaRPr lang="en-US" sz="1800" dirty="0"/>
          </a:p>
          <a:p>
            <a:r>
              <a:rPr lang="en-US" sz="1800" dirty="0"/>
              <a:t>We need </a:t>
            </a:r>
            <a:r>
              <a:rPr lang="en-US" sz="1800" b="1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14617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6D5C-F16E-4030-8052-E1999F33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70E7-BD97-4D15-90D3-A502487D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24362" cy="48037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Here we see a </a:t>
            </a:r>
            <a:r>
              <a:rPr lang="en-US" dirty="0">
                <a:solidFill>
                  <a:srgbClr val="7030A0"/>
                </a:solidFill>
              </a:rPr>
              <a:t>translation example </a:t>
            </a:r>
            <a:r>
              <a:rPr lang="en-US" dirty="0">
                <a:solidFill>
                  <a:srgbClr val="C00000"/>
                </a:solidFill>
              </a:rPr>
              <a:t>without attention</a:t>
            </a:r>
          </a:p>
          <a:p>
            <a:pPr marL="457200" lvl="1" indent="0">
              <a:buNone/>
            </a:pPr>
            <a:r>
              <a:rPr lang="en-US" dirty="0"/>
              <a:t>Each state is connected to the next one and no other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2400" b="1" u="sng" dirty="0"/>
              <a:t>ISSUES</a:t>
            </a:r>
            <a:r>
              <a:rPr lang="en-US" sz="2400" dirty="0"/>
              <a:t>:</a:t>
            </a:r>
            <a:endParaRPr lang="en-US" sz="3800" dirty="0"/>
          </a:p>
          <a:p>
            <a:r>
              <a:rPr lang="en-US" dirty="0"/>
              <a:t>No parallelization </a:t>
            </a:r>
          </a:p>
          <a:p>
            <a:pPr marL="457200" lvl="1" indent="0">
              <a:buNone/>
            </a:pPr>
            <a:r>
              <a:rPr lang="en-US" dirty="0"/>
              <a:t>Slow even with GPUs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Not so long memory</a:t>
            </a:r>
          </a:p>
          <a:p>
            <a:pPr marL="457200" lvl="1" indent="0">
              <a:buNone/>
            </a:pPr>
            <a:r>
              <a:rPr lang="en-US" dirty="0"/>
              <a:t>Even with LSTM, long sentences cannot be translated correctly</a:t>
            </a:r>
          </a:p>
          <a:p>
            <a:pPr marL="457200" lvl="1" indent="0">
              <a:buNone/>
            </a:pPr>
            <a:endParaRPr lang="en-US" sz="900" dirty="0"/>
          </a:p>
          <a:p>
            <a:r>
              <a:rPr lang="en-US" b="1" dirty="0"/>
              <a:t>Encoding bottleneck</a:t>
            </a:r>
          </a:p>
          <a:p>
            <a:pPr marL="457200" lvl="1" indent="0">
              <a:buNone/>
            </a:pPr>
            <a:r>
              <a:rPr lang="en-US" dirty="0"/>
              <a:t>We </a:t>
            </a:r>
            <a:r>
              <a:rPr lang="en-US" dirty="0">
                <a:solidFill>
                  <a:srgbClr val="7030A0"/>
                </a:solidFill>
              </a:rPr>
              <a:t>need to encode a lot of words </a:t>
            </a:r>
            <a:r>
              <a:rPr lang="en-US" dirty="0"/>
              <a:t>before being able to translate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They </a:t>
            </a:r>
            <a:r>
              <a:rPr lang="en-US" dirty="0">
                <a:solidFill>
                  <a:srgbClr val="C00000"/>
                </a:solidFill>
              </a:rPr>
              <a:t>all get compressed in a single hidden later </a:t>
            </a:r>
            <a:r>
              <a:rPr lang="en-US" dirty="0"/>
              <a:t>(the last one)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Compressing means </a:t>
            </a:r>
            <a:r>
              <a:rPr lang="en-US" dirty="0">
                <a:solidFill>
                  <a:srgbClr val="C00000"/>
                </a:solidFill>
              </a:rPr>
              <a:t>potentially losing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B8A0A-3851-4651-8EB8-D0996258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2" y="1690688"/>
            <a:ext cx="60102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6D5C-F16E-4030-8052-E1999F33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70E7-BD97-4D15-90D3-A502487D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11" y="1690688"/>
            <a:ext cx="5045364" cy="4803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Here we see </a:t>
            </a:r>
            <a:r>
              <a:rPr lang="en-US" b="1" dirty="0">
                <a:solidFill>
                  <a:srgbClr val="7030A0"/>
                </a:solidFill>
              </a:rPr>
              <a:t>Attention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Now, each state has access to each other state in the sentence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/>
              <a:t>Long-term dependencies </a:t>
            </a:r>
            <a:r>
              <a:rPr lang="en-US" dirty="0"/>
              <a:t>can be </a:t>
            </a:r>
            <a:r>
              <a:rPr lang="en-US" dirty="0">
                <a:solidFill>
                  <a:srgbClr val="00B050"/>
                </a:solidFill>
              </a:rPr>
              <a:t>accessed as easily </a:t>
            </a:r>
            <a:r>
              <a:rPr lang="en-US" dirty="0"/>
              <a:t>as </a:t>
            </a:r>
            <a:r>
              <a:rPr lang="en-US" b="1"/>
              <a:t>short-term dependencies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backpropagation through time (</a:t>
            </a:r>
            <a:r>
              <a:rPr lang="en-US" b="1" dirty="0"/>
              <a:t>No BPTT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To train such network, it requires just a </a:t>
            </a:r>
            <a:r>
              <a:rPr lang="en-US" dirty="0">
                <a:solidFill>
                  <a:srgbClr val="7030A0"/>
                </a:solidFill>
              </a:rPr>
              <a:t>single passage through the attention modulo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Attention provides </a:t>
            </a:r>
            <a:r>
              <a:rPr lang="en-US" b="1" dirty="0"/>
              <a:t>learnable memory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EE01D-7CD0-434E-B433-B78386E2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495425"/>
            <a:ext cx="6000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6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6D5C-F16E-4030-8052-E1999F33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70E7-BD97-4D15-90D3-A502487D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97" y="1690688"/>
            <a:ext cx="5169378" cy="4803775"/>
          </a:xfrm>
        </p:spPr>
        <p:txBody>
          <a:bodyPr>
            <a:normAutofit/>
          </a:bodyPr>
          <a:lstStyle/>
          <a:p>
            <a:r>
              <a:rPr lang="en-US" dirty="0"/>
              <a:t>The model pays attention to certain words in the sentence and ignores others </a:t>
            </a:r>
          </a:p>
          <a:p>
            <a:endParaRPr lang="en-US" dirty="0"/>
          </a:p>
          <a:p>
            <a:r>
              <a:rPr lang="en-US" dirty="0"/>
              <a:t>The attention mechanism (aka attention head) in a Transformer is designed to do this 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EE01D-7CD0-434E-B433-B78386E2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5" y="1495425"/>
            <a:ext cx="6000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654C-7088-49B9-A46C-F075070C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59030-4839-456E-BF29-96F46BFC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attention mechanism is the base of a class of models called </a:t>
            </a:r>
            <a:r>
              <a:rPr lang="en-US" b="1" dirty="0"/>
              <a:t>Transformers</a:t>
            </a:r>
          </a:p>
          <a:p>
            <a:endParaRPr lang="en-US" b="1" dirty="0"/>
          </a:p>
          <a:p>
            <a:pPr marL="457200" lvl="1" indent="0">
              <a:buNone/>
            </a:pPr>
            <a:r>
              <a:rPr lang="en-US" dirty="0"/>
              <a:t>Example are BERT, T5, GPT, etc.</a:t>
            </a:r>
          </a:p>
        </p:txBody>
      </p:sp>
    </p:spTree>
    <p:extLst>
      <p:ext uri="{BB962C8B-B14F-4D97-AF65-F5344CB8AC3E}">
        <p14:creationId xmlns:p14="http://schemas.microsoft.com/office/powerpoint/2010/main" val="343662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920D6BBA-78E0-4E94-9622-8F0D7B494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9091" r="3455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C8B5C-AAF4-4AFF-A795-EEC0C40F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54659-1603-4D33-BBC0-ACCA7903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8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3ABB-3DCC-42C8-942A-7CB57E6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NLP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6180-B9B8-4E14-96D6-B4E3EE5E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18" y="359423"/>
            <a:ext cx="3305175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50612-3B0C-46E8-849E-51118B85EACD}"/>
              </a:ext>
            </a:extLst>
          </p:cNvPr>
          <p:cNvSpPr txBox="1"/>
          <p:nvPr/>
        </p:nvSpPr>
        <p:spPr>
          <a:xfrm>
            <a:off x="2146188" y="2337957"/>
            <a:ext cx="239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 Parsing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1DCD3-37C5-41D6-A21B-38D2C785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15" y="4093223"/>
            <a:ext cx="66389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85BF-5966-75F1-947F-C3F96BD3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81BD-74F8-9E44-7994-BA4FC3C30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128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Encoder Transformers </a:t>
            </a:r>
            <a:r>
              <a:rPr lang="en-US" dirty="0"/>
              <a:t>extract a meaningful contextual representation of the input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Encoder-Decoder Transformers </a:t>
            </a:r>
            <a:r>
              <a:rPr lang="en-US" dirty="0"/>
              <a:t>translate (and more) from one text string to another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Decoder Transformers </a:t>
            </a:r>
            <a:r>
              <a:rPr lang="en-US" dirty="0"/>
              <a:t>generate a text string one token at a time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C51B0E-229F-B2F3-AE71-FBF227591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91641"/>
              </p:ext>
            </p:extLst>
          </p:nvPr>
        </p:nvGraphicFramePr>
        <p:xfrm>
          <a:off x="1568955" y="4612461"/>
          <a:ext cx="9054090" cy="175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44085">
                  <a:extLst>
                    <a:ext uri="{9D8B030D-6E8A-4147-A177-3AD203B41FA5}">
                      <a16:colId xmlns:a16="http://schemas.microsoft.com/office/drawing/2014/main" val="2105906768"/>
                    </a:ext>
                  </a:extLst>
                </a:gridCol>
                <a:gridCol w="1610316">
                  <a:extLst>
                    <a:ext uri="{9D8B030D-6E8A-4147-A177-3AD203B41FA5}">
                      <a16:colId xmlns:a16="http://schemas.microsoft.com/office/drawing/2014/main" val="928773847"/>
                    </a:ext>
                  </a:extLst>
                </a:gridCol>
                <a:gridCol w="5599689">
                  <a:extLst>
                    <a:ext uri="{9D8B030D-6E8A-4147-A177-3AD203B41FA5}">
                      <a16:colId xmlns:a16="http://schemas.microsoft.com/office/drawing/2014/main" val="2335851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7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Encoder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BERT (Google)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Sentence classification, named entity recognition, extractive question answering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Encoder-decoder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T5 (Google)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Summarization, translation, question answering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3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Decoder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GPT (OpenAI)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Text generation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77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4277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BCDE0-0082-490C-A646-862B0F28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467475" cy="4076411"/>
          </a:xfrm>
        </p:spPr>
        <p:txBody>
          <a:bodyPr>
            <a:normAutofit/>
          </a:bodyPr>
          <a:lstStyle/>
          <a:p>
            <a:r>
              <a:rPr lang="en-US" dirty="0"/>
              <a:t>Left side is the </a:t>
            </a:r>
            <a:r>
              <a:rPr lang="en-US" b="1" dirty="0"/>
              <a:t>encoder</a:t>
            </a:r>
            <a:r>
              <a:rPr lang="en-US" dirty="0"/>
              <a:t>, right side the </a:t>
            </a:r>
            <a:r>
              <a:rPr lang="en-US" b="1" dirty="0"/>
              <a:t>decoder</a:t>
            </a:r>
          </a:p>
          <a:p>
            <a:endParaRPr lang="en-US" sz="800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input is the whole sequence</a:t>
            </a:r>
            <a:r>
              <a:rPr lang="en-US" dirty="0"/>
              <a:t>, not single words</a:t>
            </a:r>
          </a:p>
          <a:p>
            <a:endParaRPr lang="en-US" sz="800" dirty="0"/>
          </a:p>
          <a:p>
            <a:r>
              <a:rPr lang="en-US" dirty="0"/>
              <a:t>We have </a:t>
            </a:r>
            <a:r>
              <a:rPr lang="en-US" dirty="0">
                <a:solidFill>
                  <a:srgbClr val="7030A0"/>
                </a:solidFill>
              </a:rPr>
              <a:t>no recurrence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no convolution</a:t>
            </a:r>
          </a:p>
          <a:p>
            <a:pPr marL="457200" lvl="1" indent="0">
              <a:buNone/>
            </a:pPr>
            <a:r>
              <a:rPr lang="en-US" dirty="0"/>
              <a:t>Only attention and fully-connected layers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F5D11-552D-4744-8F24-9B29111A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19" y="0"/>
            <a:ext cx="486103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E9AA-B368-AE7F-B02A-1835E92E7FCC}"/>
                  </a:ext>
                </a:extLst>
              </p:cNvPr>
              <p:cNvSpPr txBox="1"/>
              <p:nvPr/>
            </p:nvSpPr>
            <p:spPr>
              <a:xfrm>
                <a:off x="358865" y="5275443"/>
                <a:ext cx="6737260" cy="942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/>
                    </a:solidFill>
                  </a:rPr>
                  <a:t>learnable parameters </a:t>
                </a:r>
                <a:r>
                  <a:rPr lang="en-US" dirty="0"/>
                  <a:t>consist of nothing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three densely connected weights matrices </a:t>
                </a:r>
                <a:r>
                  <a:rPr lang="en-US" dirty="0">
                    <a:solidFill>
                      <a:srgbClr val="7030A0"/>
                    </a:solidFill>
                  </a:rPr>
                  <a:t>for each attention head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dirty="0"/>
                  <a:t>) and one further weights matrix to </a:t>
                </a:r>
                <a:r>
                  <a:rPr lang="en-US" dirty="0">
                    <a:solidFill>
                      <a:srgbClr val="0070C0"/>
                    </a:solidFill>
                  </a:rPr>
                  <a:t>reshape the output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E9AA-B368-AE7F-B02A-1835E92E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5" y="5275443"/>
                <a:ext cx="6737260" cy="942887"/>
              </a:xfrm>
              <a:prstGeom prst="rect">
                <a:avLst/>
              </a:prstGeom>
              <a:blipFill>
                <a:blip r:embed="rId4"/>
                <a:stretch>
                  <a:fillRect l="-723" t="-2548" r="-632" b="-8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84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1548-A85A-9069-CEFB-EAD828FF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11C3-2F4A-C675-AF26-59FA6E00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Transformer block </a:t>
            </a:r>
            <a:r>
              <a:rPr lang="en-US" dirty="0"/>
              <a:t>is made of:</a:t>
            </a:r>
          </a:p>
          <a:p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Multihead</a:t>
            </a:r>
            <a:r>
              <a:rPr lang="en-US" dirty="0"/>
              <a:t> attention layer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Skip connections</a:t>
            </a:r>
          </a:p>
          <a:p>
            <a:pPr marL="457200" lvl="1" indent="0">
              <a:buNone/>
            </a:pPr>
            <a:r>
              <a:rPr lang="en-US" dirty="0"/>
              <a:t>This helps building very deep neural networks reducing the vanishing gradient problem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7030A0"/>
                </a:solidFill>
              </a:rPr>
              <a:t>Layer </a:t>
            </a:r>
            <a:r>
              <a:rPr lang="en-US" dirty="0">
                <a:solidFill>
                  <a:srgbClr val="7030A0"/>
                </a:solidFill>
              </a:rPr>
              <a:t>normalization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is used to provide stability to the training process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Feed-forward (dense) layers</a:t>
            </a:r>
          </a:p>
          <a:p>
            <a:pPr marL="457200" lvl="1" indent="0">
              <a:buNone/>
            </a:pPr>
            <a:r>
              <a:rPr lang="en-US" dirty="0"/>
              <a:t>To allow the block to extract higher-level features as we go deeper into the network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4AD5C-B57E-D9C4-FA9A-F042F808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875" y="0"/>
            <a:ext cx="551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Queries, Keys, and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BCDE0-0082-490C-A646-862B0F28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10864103" cy="4076411"/>
          </a:xfrm>
        </p:spPr>
        <p:txBody>
          <a:bodyPr>
            <a:normAutofit/>
          </a:bodyPr>
          <a:lstStyle/>
          <a:p>
            <a:r>
              <a:rPr lang="en-US" dirty="0"/>
              <a:t>We can think of an </a:t>
            </a:r>
            <a:r>
              <a:rPr lang="en-US" b="1" dirty="0"/>
              <a:t>attention head </a:t>
            </a:r>
            <a:r>
              <a:rPr lang="en-US" dirty="0"/>
              <a:t>as a kind of </a:t>
            </a:r>
            <a:r>
              <a:rPr lang="en-US" dirty="0">
                <a:solidFill>
                  <a:srgbClr val="0070C0"/>
                </a:solidFill>
              </a:rPr>
              <a:t>information retrieval system</a:t>
            </a:r>
          </a:p>
          <a:p>
            <a:endParaRPr lang="en-US" sz="800" dirty="0"/>
          </a:p>
          <a:p>
            <a:pPr marL="0" indent="0" algn="ctr">
              <a:buNone/>
            </a:pPr>
            <a:r>
              <a:rPr lang="en-US" sz="2200" i="1" dirty="0"/>
              <a:t>The pink elephant tried to get into the car but it was too…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B050"/>
                </a:solidFill>
              </a:rPr>
              <a:t>query</a:t>
            </a:r>
            <a:r>
              <a:rPr lang="en-US" dirty="0"/>
              <a:t> (“</a:t>
            </a:r>
            <a:r>
              <a:rPr lang="en-US" i="1" dirty="0"/>
              <a:t>What word follows too?</a:t>
            </a:r>
            <a:r>
              <a:rPr lang="en-US" dirty="0"/>
              <a:t>”) is made into a </a:t>
            </a:r>
            <a:r>
              <a:rPr lang="en-US" b="1" dirty="0">
                <a:solidFill>
                  <a:srgbClr val="C00000"/>
                </a:solidFill>
              </a:rPr>
              <a:t>key</a:t>
            </a:r>
            <a:r>
              <a:rPr lang="en-US" dirty="0"/>
              <a:t>/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value</a:t>
            </a:r>
            <a:r>
              <a:rPr lang="en-US" dirty="0"/>
              <a:t> pair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final output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weighted sum of these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values</a:t>
            </a:r>
          </a:p>
          <a:p>
            <a:pPr marL="457200" lvl="1" indent="0">
              <a:buNone/>
            </a:pPr>
            <a:r>
              <a:rPr lang="en-US" dirty="0"/>
              <a:t>Where the weights are determined by the degree of </a:t>
            </a:r>
            <a:r>
              <a:rPr lang="en-US" dirty="0">
                <a:solidFill>
                  <a:srgbClr val="7030A0"/>
                </a:solidFill>
              </a:rPr>
              <a:t>correlation between the question</a:t>
            </a:r>
            <a:r>
              <a:rPr lang="en-US" dirty="0"/>
              <a:t> and each </a:t>
            </a:r>
            <a:r>
              <a:rPr lang="en-US" b="1" dirty="0">
                <a:solidFill>
                  <a:srgbClr val="C00000"/>
                </a:solidFill>
              </a:rPr>
              <a:t>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8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59" y="0"/>
            <a:ext cx="6782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1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955A7-4675-096D-5BE9-99C803BE65BD}"/>
                  </a:ext>
                </a:extLst>
              </p:cNvPr>
              <p:cNvSpPr txBox="1"/>
              <p:nvPr/>
            </p:nvSpPr>
            <p:spPr>
              <a:xfrm>
                <a:off x="1276519" y="1527289"/>
                <a:ext cx="8073669" cy="1133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query Q </a:t>
                </a:r>
                <a:r>
                  <a:rPr lang="en-US" sz="2200" dirty="0"/>
                  <a:t>is derived from the embedding of the word </a:t>
                </a:r>
                <a:r>
                  <a:rPr lang="en-US" sz="2200" i="1" dirty="0"/>
                  <a:t>too </a:t>
                </a:r>
                <a:r>
                  <a:rPr lang="en-US" sz="2200" dirty="0"/>
                  <a:t>by passing it through a </a:t>
                </a:r>
                <a:r>
                  <a:rPr lang="en-US" sz="2200" b="1" dirty="0"/>
                  <a:t>weights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to </a:t>
                </a:r>
                <a:r>
                  <a:rPr lang="en-US" sz="2200" dirty="0">
                    <a:solidFill>
                      <a:srgbClr val="7030A0"/>
                    </a:solidFill>
                  </a:rPr>
                  <a:t>change the dimensionality of the vector </a:t>
                </a:r>
                <a:r>
                  <a:rPr lang="en-US" sz="22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955A7-4675-096D-5BE9-99C803BE6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19" y="1527289"/>
                <a:ext cx="8073669" cy="1133580"/>
              </a:xfrm>
              <a:prstGeom prst="rect">
                <a:avLst/>
              </a:prstGeom>
              <a:blipFill>
                <a:blip r:embed="rId3"/>
                <a:stretch>
                  <a:fillRect l="-981" t="-3784" r="-906" b="-1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1877352" y="3107341"/>
            <a:ext cx="4555816" cy="1707419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0921A7-F647-B119-ED47-4BFD1EFBC292}"/>
              </a:ext>
            </a:extLst>
          </p:cNvPr>
          <p:cNvSpPr txBox="1"/>
          <p:nvPr/>
        </p:nvSpPr>
        <p:spPr>
          <a:xfrm>
            <a:off x="1276519" y="424613"/>
            <a:ext cx="79403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</a:t>
            </a:r>
            <a:r>
              <a:rPr lang="en-US" sz="2200" b="1" dirty="0">
                <a:solidFill>
                  <a:srgbClr val="00B050"/>
                </a:solidFill>
              </a:rPr>
              <a:t>query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00B050"/>
                </a:solidFill>
              </a:rPr>
              <a:t>Q</a:t>
            </a:r>
            <a:r>
              <a:rPr lang="en-US" sz="2200" dirty="0"/>
              <a:t> can be thought of as a representation of the current task at hand (“What word follows </a:t>
            </a:r>
            <a:r>
              <a:rPr lang="en-US" sz="2200" i="1" dirty="0"/>
              <a:t>too</a:t>
            </a:r>
            <a:r>
              <a:rPr lang="en-US" sz="2200" dirty="0"/>
              <a:t>?”)</a:t>
            </a:r>
          </a:p>
        </p:txBody>
      </p:sp>
    </p:spTree>
    <p:extLst>
      <p:ext uri="{BB962C8B-B14F-4D97-AF65-F5344CB8AC3E}">
        <p14:creationId xmlns:p14="http://schemas.microsoft.com/office/powerpoint/2010/main" val="150054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1820708" y="5559228"/>
            <a:ext cx="4555816" cy="1051965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6054BB-4E9C-F359-450B-2CF1B7150528}"/>
                  </a:ext>
                </a:extLst>
              </p:cNvPr>
              <p:cNvSpPr txBox="1"/>
              <p:nvPr/>
            </p:nvSpPr>
            <p:spPr>
              <a:xfrm>
                <a:off x="1480686" y="1898017"/>
                <a:ext cx="911559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key vector K </a:t>
                </a:r>
                <a:r>
                  <a:rPr lang="en-US" sz="2200" dirty="0"/>
                  <a:t>is derived similarly by passing each embedding through a </a:t>
                </a:r>
                <a:r>
                  <a:rPr lang="en-US" sz="2200" b="1" dirty="0"/>
                  <a:t>weights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to </a:t>
                </a:r>
                <a:r>
                  <a:rPr lang="en-US" sz="2200" dirty="0">
                    <a:solidFill>
                      <a:srgbClr val="7030A0"/>
                    </a:solidFill>
                  </a:rPr>
                  <a:t>change the dimensionality of the vector</a:t>
                </a:r>
                <a:r>
                  <a:rPr lang="en-US" sz="22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6054BB-4E9C-F359-450B-2CF1B715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86" y="1898017"/>
                <a:ext cx="9115596" cy="769441"/>
              </a:xfrm>
              <a:prstGeom prst="rect">
                <a:avLst/>
              </a:prstGeom>
              <a:blipFill>
                <a:blip r:embed="rId3"/>
                <a:stretch>
                  <a:fillRect l="-870" t="-4724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72A4C1-43B6-3E4E-56C7-519302189A0C}"/>
              </a:ext>
            </a:extLst>
          </p:cNvPr>
          <p:cNvSpPr txBox="1"/>
          <p:nvPr/>
        </p:nvSpPr>
        <p:spPr>
          <a:xfrm>
            <a:off x="1722733" y="387999"/>
            <a:ext cx="80936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</a:t>
            </a:r>
            <a:r>
              <a:rPr lang="en-US" sz="2200" b="1" dirty="0">
                <a:solidFill>
                  <a:srgbClr val="C00000"/>
                </a:solidFill>
              </a:rPr>
              <a:t>key vectors K </a:t>
            </a:r>
            <a:r>
              <a:rPr lang="en-US" sz="2200" dirty="0"/>
              <a:t>are </a:t>
            </a:r>
            <a:r>
              <a:rPr lang="en-US" sz="2200" dirty="0">
                <a:solidFill>
                  <a:schemeClr val="accent1"/>
                </a:solidFill>
              </a:rPr>
              <a:t>representations of each word in the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You can think of these as descriptions of the kinds of prediction tasks that each word can help 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162D30-FBD4-E1DC-896A-E46F93B8E57F}"/>
                  </a:ext>
                </a:extLst>
              </p:cNvPr>
              <p:cNvSpPr txBox="1"/>
              <p:nvPr/>
            </p:nvSpPr>
            <p:spPr>
              <a:xfrm>
                <a:off x="309716" y="4558572"/>
                <a:ext cx="3131618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Notice that the </a:t>
                </a:r>
                <a:r>
                  <a:rPr lang="en-US" b="1" dirty="0">
                    <a:solidFill>
                      <a:srgbClr val="C00000"/>
                    </a:solidFill>
                  </a:rPr>
                  <a:t>keys</a:t>
                </a:r>
                <a:r>
                  <a:rPr lang="en-US" dirty="0"/>
                  <a:t> and the </a:t>
                </a:r>
                <a:r>
                  <a:rPr lang="en-US" b="1" dirty="0">
                    <a:solidFill>
                      <a:srgbClr val="00B050"/>
                    </a:solidFill>
                  </a:rPr>
                  <a:t>query</a:t>
                </a:r>
                <a:r>
                  <a:rPr lang="en-US" dirty="0"/>
                  <a:t> are the </a:t>
                </a:r>
                <a:r>
                  <a:rPr lang="en-US" dirty="0">
                    <a:solidFill>
                      <a:srgbClr val="7030A0"/>
                    </a:solidFill>
                  </a:rPr>
                  <a:t>same length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162D30-FBD4-E1DC-896A-E46F93B8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6" y="4558572"/>
                <a:ext cx="3131618" cy="646331"/>
              </a:xfrm>
              <a:prstGeom prst="rect">
                <a:avLst/>
              </a:prstGeom>
              <a:blipFill>
                <a:blip r:embed="rId4"/>
                <a:stretch>
                  <a:fillRect l="-1550" t="-4630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6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5672517" y="4321147"/>
            <a:ext cx="1594131" cy="1051965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6DA689-0B9F-6D92-74D1-84A543445508}"/>
                  </a:ext>
                </a:extLst>
              </p:cNvPr>
              <p:cNvSpPr txBox="1"/>
              <p:nvPr/>
            </p:nvSpPr>
            <p:spPr>
              <a:xfrm>
                <a:off x="1550894" y="264459"/>
                <a:ext cx="9834600" cy="2406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Each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key</a:t>
                </a:r>
                <a:r>
                  <a:rPr lang="en-US" sz="2200" dirty="0"/>
                  <a:t> is compared to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query</a:t>
                </a:r>
                <a:r>
                  <a:rPr lang="en-US" sz="2200" dirty="0"/>
                  <a:t> using a dot product between each pair of vectors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2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This is why the keys and the query have to be the same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The higher this number is for a particular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key</a:t>
                </a:r>
                <a:r>
                  <a:rPr lang="en-US" sz="2200" dirty="0"/>
                  <a:t>/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query</a:t>
                </a:r>
                <a:r>
                  <a:rPr lang="en-US" sz="2200" dirty="0"/>
                  <a:t> pair, the more the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key</a:t>
                </a:r>
                <a:r>
                  <a:rPr lang="en-US" sz="2200" dirty="0"/>
                  <a:t> resonates with the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query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6DA689-0B9F-6D92-74D1-84A54344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894" y="264459"/>
                <a:ext cx="9834600" cy="2406749"/>
              </a:xfrm>
              <a:prstGeom prst="rect">
                <a:avLst/>
              </a:prstGeom>
              <a:blipFill>
                <a:blip r:embed="rId3"/>
                <a:stretch>
                  <a:fillRect l="-805" t="-1519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52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5672517" y="4321147"/>
            <a:ext cx="1594131" cy="1051965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/>
              <p:nvPr/>
            </p:nvSpPr>
            <p:spPr>
              <a:xfrm>
                <a:off x="3196932" y="601586"/>
                <a:ext cx="6969264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resulting vector is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scaled</a:t>
                </a:r>
                <a:r>
                  <a:rPr lang="en-US" sz="22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to keep the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variance</a:t>
                </a:r>
                <a:r>
                  <a:rPr lang="en-US" sz="2200" dirty="0">
                    <a:solidFill>
                      <a:srgbClr val="7030A0"/>
                    </a:solidFill>
                  </a:rPr>
                  <a:t> of the vector sum stable </a:t>
                </a:r>
                <a:r>
                  <a:rPr lang="en-US" sz="2200" dirty="0"/>
                  <a:t>(approximately equal to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 err="1"/>
                  <a:t>Softmax</a:t>
                </a:r>
                <a:r>
                  <a:rPr lang="en-US" sz="2200" dirty="0"/>
                  <a:t> is applied to ensure the contributions sum to 1</a:t>
                </a:r>
              </a:p>
              <a:p>
                <a:endParaRPr lang="en-US" sz="22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This is a vector of </a:t>
                </a:r>
                <a:r>
                  <a:rPr lang="en-US" sz="2200" b="1" dirty="0"/>
                  <a:t>attention weights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32" y="601586"/>
                <a:ext cx="6969264" cy="2123658"/>
              </a:xfrm>
              <a:prstGeom prst="rect">
                <a:avLst/>
              </a:prstGeom>
              <a:blipFill>
                <a:blip r:embed="rId3"/>
                <a:stretch>
                  <a:fillRect l="-962" t="-2011" b="-4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EB1DEE-10F1-803C-ADA8-80306B48F0FA}"/>
              </a:ext>
            </a:extLst>
          </p:cNvPr>
          <p:cNvSpPr/>
          <p:nvPr/>
        </p:nvSpPr>
        <p:spPr>
          <a:xfrm>
            <a:off x="6327972" y="5460776"/>
            <a:ext cx="1043872" cy="1546927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3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7226188" y="5340743"/>
            <a:ext cx="4264502" cy="1221898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/>
              <p:nvPr/>
            </p:nvSpPr>
            <p:spPr>
              <a:xfrm>
                <a:off x="2031441" y="205712"/>
                <a:ext cx="9300246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 value </a:t>
                </a: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vectors</a:t>
                </a:r>
                <a:r>
                  <a:rPr lang="en-US" sz="22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V</a:t>
                </a:r>
                <a:r>
                  <a:rPr lang="en-US" sz="2200" dirty="0"/>
                  <a:t> are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also representations of the words in the sentence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You can think of these as the </a:t>
                </a:r>
                <a:r>
                  <a:rPr lang="en-US" sz="2200" dirty="0">
                    <a:solidFill>
                      <a:srgbClr val="7030A0"/>
                    </a:solidFill>
                  </a:rPr>
                  <a:t>unweighted contributions of each word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vector V</a:t>
                </a:r>
                <a:r>
                  <a:rPr lang="en-US" sz="2200" dirty="0"/>
                  <a:t> is derived by passing each embedding through a </a:t>
                </a:r>
                <a:r>
                  <a:rPr lang="en-US" sz="2200" b="1" dirty="0"/>
                  <a:t>weights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2200" dirty="0"/>
                  <a:t> to </a:t>
                </a:r>
                <a:r>
                  <a:rPr lang="en-US" sz="2200" dirty="0">
                    <a:solidFill>
                      <a:srgbClr val="7030A0"/>
                    </a:solidFill>
                  </a:rPr>
                  <a:t>change the dimensionality of each vector </a:t>
                </a:r>
                <a:r>
                  <a:rPr lang="en-US" sz="22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sz="2200" b="1" dirty="0"/>
              </a:p>
              <a:p>
                <a:endParaRPr lang="en-US" sz="22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Notice that the value vectors </a:t>
                </a:r>
                <a:r>
                  <a:rPr lang="en-US" sz="2200" dirty="0">
                    <a:solidFill>
                      <a:srgbClr val="0070C0"/>
                    </a:solidFill>
                  </a:rPr>
                  <a:t>do not necessarily have to have the same length</a:t>
                </a:r>
                <a:r>
                  <a:rPr lang="en-US" sz="2200" dirty="0"/>
                  <a:t> as the keys and query (but often do, for simplicity)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441" y="205712"/>
                <a:ext cx="9300246" cy="2800767"/>
              </a:xfrm>
              <a:prstGeom prst="rect">
                <a:avLst/>
              </a:prstGeom>
              <a:blipFill>
                <a:blip r:embed="rId3"/>
                <a:stretch>
                  <a:fillRect l="-852" t="-1525" b="-3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67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3ABB-3DCC-42C8-942A-7CB57E61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NLP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6180-B9B8-4E14-96D6-B4E3EE5E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18" y="359423"/>
            <a:ext cx="3305175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50612-3B0C-46E8-849E-51118B85EACD}"/>
              </a:ext>
            </a:extLst>
          </p:cNvPr>
          <p:cNvSpPr txBox="1"/>
          <p:nvPr/>
        </p:nvSpPr>
        <p:spPr>
          <a:xfrm>
            <a:off x="2146187" y="2337957"/>
            <a:ext cx="264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Co-reference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1C92B-307B-4158-A4CE-0EC94144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12" y="3429000"/>
            <a:ext cx="5843394" cy="30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325299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6384616" y="5340743"/>
            <a:ext cx="1950180" cy="1221898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/>
              <p:nvPr/>
            </p:nvSpPr>
            <p:spPr>
              <a:xfrm>
                <a:off x="2190582" y="624357"/>
                <a:ext cx="7810836" cy="1894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 </a:t>
                </a: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value vectors V </a:t>
                </a:r>
                <a:r>
                  <a:rPr lang="en-US" sz="2200" dirty="0"/>
                  <a:t>are multiplied by the </a:t>
                </a:r>
                <a:r>
                  <a:rPr lang="en-US" sz="2200" b="1" dirty="0"/>
                  <a:t>attention weights </a:t>
                </a:r>
                <a:r>
                  <a:rPr lang="en-US" sz="2200" dirty="0"/>
                  <a:t>to give the attention for a given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Q</a:t>
                </a:r>
                <a:r>
                  <a:rPr lang="en-US" sz="2200" dirty="0"/>
                  <a:t>,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K</a:t>
                </a:r>
                <a:r>
                  <a:rPr lang="en-US" sz="2200" dirty="0"/>
                  <a:t>, and </a:t>
                </a:r>
                <a:r>
                  <a:rPr lang="en-US" sz="2200" b="1" dirty="0">
                    <a:solidFill>
                      <a:schemeClr val="accent4">
                        <a:lumMod val="75000"/>
                      </a:schemeClr>
                    </a:solidFill>
                  </a:rPr>
                  <a:t>V</a:t>
                </a:r>
              </a:p>
              <a:p>
                <a:endParaRPr lang="en-US" sz="2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eqAr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9AF21B-38D5-09CB-666D-29DD35E4A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582" y="624357"/>
                <a:ext cx="7810836" cy="1894301"/>
              </a:xfrm>
              <a:prstGeom prst="rect">
                <a:avLst/>
              </a:prstGeom>
              <a:blipFill>
                <a:blip r:embed="rId3"/>
                <a:stretch>
                  <a:fillRect l="-1014" t="-1929" r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27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B3725-F66E-0F91-1E08-62D65FEE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44" y="-7129038"/>
            <a:ext cx="10401440" cy="1051787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8B804F-E294-508B-8E0B-7457FC11458D}"/>
              </a:ext>
            </a:extLst>
          </p:cNvPr>
          <p:cNvSpPr/>
          <p:nvPr/>
        </p:nvSpPr>
        <p:spPr>
          <a:xfrm>
            <a:off x="5842449" y="1503095"/>
            <a:ext cx="4491080" cy="1966069"/>
          </a:xfrm>
          <a:prstGeom prst="roundRect">
            <a:avLst/>
          </a:prstGeom>
          <a:solidFill>
            <a:srgbClr val="FFC000">
              <a:alpha val="10196"/>
            </a:srgbClr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0AD72E-3C9D-067F-DF8A-21DBB80BFD2A}"/>
                  </a:ext>
                </a:extLst>
              </p:cNvPr>
              <p:cNvSpPr txBox="1"/>
              <p:nvPr/>
            </p:nvSpPr>
            <p:spPr>
              <a:xfrm>
                <a:off x="1939608" y="4276161"/>
                <a:ext cx="7805682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To obtain the final </a:t>
                </a:r>
                <a:r>
                  <a:rPr lang="en-US" sz="2200" b="1" dirty="0">
                    <a:solidFill>
                      <a:schemeClr val="accent2">
                        <a:lumMod val="75000"/>
                      </a:schemeClr>
                    </a:solidFill>
                  </a:rPr>
                  <a:t>output vector </a:t>
                </a:r>
                <a:r>
                  <a:rPr lang="en-US" sz="2200" dirty="0"/>
                  <a:t>from the attention head, the </a:t>
                </a:r>
                <a:r>
                  <a:rPr lang="en-US" sz="2200" dirty="0">
                    <a:solidFill>
                      <a:srgbClr val="7030A0"/>
                    </a:solidFill>
                  </a:rPr>
                  <a:t>attention is summed </a:t>
                </a:r>
                <a:r>
                  <a:rPr lang="en-US" sz="2200" dirty="0"/>
                  <a:t>to give a vector of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endParaRPr lang="en-US" sz="2200" b="1" dirty="0"/>
              </a:p>
              <a:p>
                <a:pPr marL="0" indent="0">
                  <a:buNone/>
                </a:pPr>
                <a:endParaRPr lang="en-US" sz="2200" b="1" dirty="0"/>
              </a:p>
              <a:p>
                <a:pPr marL="0" indent="0">
                  <a:buNone/>
                </a:pPr>
                <a:r>
                  <a:rPr lang="en-US" sz="2200" dirty="0"/>
                  <a:t>This </a:t>
                </a:r>
                <a:r>
                  <a:rPr lang="en-US" sz="2200" b="1" dirty="0"/>
                  <a:t>context vector </a:t>
                </a:r>
                <a:r>
                  <a:rPr lang="en-US" sz="2200" dirty="0">
                    <a:solidFill>
                      <a:srgbClr val="7030A0"/>
                    </a:solidFill>
                  </a:rPr>
                  <a:t>captures a blended opinion from words</a:t>
                </a:r>
                <a:r>
                  <a:rPr lang="en-US" sz="2200" dirty="0"/>
                  <a:t> in the sentence on the task of predicting what word follows </a:t>
                </a:r>
                <a:r>
                  <a:rPr lang="en-US" sz="2200" i="1" dirty="0"/>
                  <a:t>too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0AD72E-3C9D-067F-DF8A-21DBB80B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08" y="4276161"/>
                <a:ext cx="7805682" cy="1785104"/>
              </a:xfrm>
              <a:prstGeom prst="rect">
                <a:avLst/>
              </a:prstGeom>
              <a:blipFill>
                <a:blip r:embed="rId3"/>
                <a:stretch>
                  <a:fillRect l="-1015" t="-2048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69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EABCDE0-0082-490C-A646-862B0F284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1690688"/>
                <a:ext cx="10058400" cy="233816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Multi-Head Attention </a:t>
                </a:r>
                <a:r>
                  <a:rPr lang="en-US" dirty="0">
                    <a:solidFill>
                      <a:srgbClr val="7030A0"/>
                    </a:solidFill>
                  </a:rPr>
                  <a:t>concatenates the output from multiple attention heads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 each learns a distinct attention mechanism for more complex relationships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weights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projects the vector into the </a:t>
                </a:r>
                <a:r>
                  <a:rPr lang="en-US" dirty="0">
                    <a:solidFill>
                      <a:schemeClr val="accent1"/>
                    </a:solidFill>
                  </a:rPr>
                  <a:t>desired output dimension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In our case it is the same as the input dimension of the query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457200" lvl="1" indent="0">
                  <a:buNone/>
                </a:pPr>
                <a:r>
                  <a:rPr lang="en-US" dirty="0"/>
                  <a:t>So that the layers can be stacked sequentially on top of each other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EABCDE0-0082-490C-A646-862B0F284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690688"/>
                <a:ext cx="10058400" cy="2338161"/>
              </a:xfrm>
              <a:blipFill>
                <a:blip r:embed="rId3"/>
                <a:stretch>
                  <a:fillRect l="-788" t="-4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8309FC-0A3D-05D2-F211-F400CC73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32" y="4297565"/>
            <a:ext cx="6846967" cy="24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7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1548-A85A-9069-CEFB-EAD828FF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F11C3-2F4A-C675-AF26-59FA6E00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265"/>
            <a:ext cx="10005127" cy="23952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With </a:t>
            </a:r>
            <a:r>
              <a:rPr lang="en-US" dirty="0">
                <a:solidFill>
                  <a:srgbClr val="7030A0"/>
                </a:solidFill>
              </a:rPr>
              <a:t>batch normalization </a:t>
            </a:r>
            <a:r>
              <a:rPr lang="en-US" dirty="0"/>
              <a:t>the output from each channel is normalized to have a </a:t>
            </a:r>
            <a:r>
              <a:rPr lang="en-US" dirty="0">
                <a:solidFill>
                  <a:srgbClr val="7030A0"/>
                </a:solidFill>
              </a:rPr>
              <a:t>mean of 0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standard deviation of 1</a:t>
            </a:r>
          </a:p>
          <a:p>
            <a:pPr marL="457200" lvl="1" indent="0">
              <a:buNone/>
            </a:pPr>
            <a:r>
              <a:rPr lang="en-US" dirty="0"/>
              <a:t>The normalization statistics are calculated </a:t>
            </a:r>
            <a:r>
              <a:rPr lang="en-US" dirty="0">
                <a:solidFill>
                  <a:srgbClr val="7030A0"/>
                </a:solidFill>
              </a:rPr>
              <a:t>across the batch and spatial dimensions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Layer normalization </a:t>
            </a:r>
            <a:r>
              <a:rPr lang="en-US" dirty="0">
                <a:solidFill>
                  <a:srgbClr val="0070C0"/>
                </a:solidFill>
              </a:rPr>
              <a:t>normalizes each position of each sequence in the batch </a:t>
            </a:r>
            <a:r>
              <a:rPr lang="en-US" dirty="0"/>
              <a:t>by calculating the normalizing statistics </a:t>
            </a:r>
            <a:r>
              <a:rPr lang="en-US" dirty="0">
                <a:solidFill>
                  <a:srgbClr val="0070C0"/>
                </a:solidFill>
              </a:rPr>
              <a:t>across the channels</a:t>
            </a:r>
          </a:p>
          <a:p>
            <a:pPr marL="457200" lvl="1" indent="0">
              <a:buNone/>
            </a:pPr>
            <a:r>
              <a:rPr lang="en-US" dirty="0"/>
              <a:t>It is the </a:t>
            </a:r>
            <a:r>
              <a:rPr lang="en-US" u="sng" dirty="0"/>
              <a:t>opposite of batch normalization</a:t>
            </a:r>
            <a:r>
              <a:rPr lang="en-US" dirty="0"/>
              <a:t>, in terms of how the normalization statistics are calculated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B785C4-57FE-1E9B-4717-D8141ECE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555" y="3782468"/>
            <a:ext cx="6026583" cy="28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22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BCDE0-0082-490C-A646-862B0F28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8100" cy="40764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Remember: </a:t>
            </a:r>
            <a:r>
              <a:rPr lang="en-US" dirty="0">
                <a:solidFill>
                  <a:srgbClr val="7030A0"/>
                </a:solidFill>
              </a:rPr>
              <a:t>Neural Networks learn better if the inputs </a:t>
            </a:r>
            <a:r>
              <a:rPr lang="en-US" dirty="0"/>
              <a:t>to a layer have </a:t>
            </a:r>
            <a:r>
              <a:rPr lang="en-US" dirty="0">
                <a:solidFill>
                  <a:srgbClr val="00B050"/>
                </a:solidFill>
              </a:rPr>
              <a:t>uniform mean and standard deviation </a:t>
            </a:r>
            <a:r>
              <a:rPr lang="en-US" dirty="0"/>
              <a:t>in each dimensions </a:t>
            </a:r>
          </a:p>
          <a:p>
            <a:pPr marL="457200" lvl="1" indent="0">
              <a:buNone/>
            </a:pPr>
            <a:r>
              <a:rPr lang="en-US" dirty="0"/>
              <a:t>Otherwise, the larger parameters will dominate the updates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C00000"/>
                </a:solidFill>
              </a:rPr>
              <a:t>the more you train the less uniform these inputs become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add Layer Normalization</a:t>
            </a:r>
          </a:p>
          <a:p>
            <a:r>
              <a:rPr lang="en-US" b="1" dirty="0"/>
              <a:t>Layer Normalization </a:t>
            </a:r>
            <a:r>
              <a:rPr lang="en-US" dirty="0"/>
              <a:t>is like “</a:t>
            </a:r>
            <a:r>
              <a:rPr lang="en-US" i="1" dirty="0"/>
              <a:t>cheating</a:t>
            </a:r>
            <a:r>
              <a:rPr lang="en-US" dirty="0"/>
              <a:t>” the results so to be uniform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F5D11-552D-4744-8F24-9B29111A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-2781994"/>
            <a:ext cx="6677025" cy="94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D1A7-AB9F-ADA4-87F3-1B30D3D2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0A0F-69F2-29E7-8C12-AD8713AB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 </a:t>
            </a:r>
            <a:r>
              <a:rPr lang="en-US" dirty="0" err="1"/>
              <a:t>multihead</a:t>
            </a:r>
            <a:r>
              <a:rPr lang="en-US" dirty="0"/>
              <a:t> attention layer, </a:t>
            </a:r>
            <a:r>
              <a:rPr lang="en-US" dirty="0">
                <a:solidFill>
                  <a:srgbClr val="C00000"/>
                </a:solidFill>
              </a:rPr>
              <a:t>nothing cares about the ordering of the keys</a:t>
            </a:r>
          </a:p>
          <a:p>
            <a:pPr marL="457200" lvl="1" indent="0">
              <a:buNone/>
            </a:pPr>
            <a:r>
              <a:rPr lang="en-US" dirty="0"/>
              <a:t>The dot product between each key and the query is calculated in parallel, not sequentially(like in RNNs)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dog looked at the boy and … (barked?) </a:t>
            </a:r>
          </a:p>
          <a:p>
            <a:pPr marL="457200" lvl="1" indent="0">
              <a:buNone/>
            </a:pPr>
            <a:r>
              <a:rPr lang="en-US" dirty="0"/>
              <a:t>The boy looked at the dog and … (smiled?) 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b="1" dirty="0"/>
              <a:t>positional encoding </a:t>
            </a:r>
            <a:r>
              <a:rPr lang="en-US" dirty="0"/>
              <a:t>when creating the inputs to the initial Transformer block</a:t>
            </a:r>
          </a:p>
          <a:p>
            <a:pPr marL="457200" lvl="1" indent="0">
              <a:buNone/>
            </a:pPr>
            <a:r>
              <a:rPr lang="en-US" dirty="0"/>
              <a:t>We use a token embedding, and we encode the position of the token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Token embedding </a:t>
            </a:r>
            <a:r>
              <a:rPr lang="en-US" dirty="0"/>
              <a:t>is created using a </a:t>
            </a:r>
            <a:r>
              <a:rPr lang="en-US" dirty="0">
                <a:solidFill>
                  <a:srgbClr val="0070C0"/>
                </a:solidFill>
              </a:rPr>
              <a:t>standard Embedding layer </a:t>
            </a:r>
            <a:r>
              <a:rPr lang="en-US" dirty="0"/>
              <a:t>to convert each token into a learned vector</a:t>
            </a:r>
          </a:p>
          <a:p>
            <a:pPr lvl="1"/>
            <a:r>
              <a:rPr lang="en-US" b="1" dirty="0"/>
              <a:t>Positional embedding </a:t>
            </a:r>
            <a:r>
              <a:rPr lang="en-US" dirty="0"/>
              <a:t>also uses a </a:t>
            </a:r>
            <a:r>
              <a:rPr lang="en-US" dirty="0">
                <a:solidFill>
                  <a:srgbClr val="0070C0"/>
                </a:solidFill>
              </a:rPr>
              <a:t>standard Embedding layer</a:t>
            </a:r>
            <a:r>
              <a:rPr lang="en-US" dirty="0"/>
              <a:t> to convert each integer position into a learned vector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744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6B126-0602-0532-2A68-E0783D11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93" y="-280454"/>
            <a:ext cx="8869175" cy="71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689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BCDE0-0082-490C-A646-862B0F28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8100" cy="407641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F5D11-552D-4744-8F24-9B29111A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-2781994"/>
            <a:ext cx="6677025" cy="9420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ED27F-AF7B-4AA7-AD12-364DE834E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77" y="1825625"/>
            <a:ext cx="5141846" cy="2900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69CA67-3065-40B1-8B7D-05AD909822C5}"/>
              </a:ext>
            </a:extLst>
          </p:cNvPr>
          <p:cNvSpPr txBox="1"/>
          <p:nvPr/>
        </p:nvSpPr>
        <p:spPr>
          <a:xfrm>
            <a:off x="1066800" y="5024873"/>
            <a:ext cx="703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positional encoding, we have </a:t>
            </a:r>
            <a:r>
              <a:rPr lang="en-US" dirty="0">
                <a:solidFill>
                  <a:srgbClr val="7030A0"/>
                </a:solidFill>
              </a:rPr>
              <a:t>simply each word embedded in a dense vector of size 3</a:t>
            </a:r>
            <a:r>
              <a:rPr lang="en-US" dirty="0"/>
              <a:t>, and then they go through the Transformers blocks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attention mechanism in the transformer blocks </a:t>
            </a:r>
            <a:r>
              <a:rPr lang="en-US" dirty="0">
                <a:solidFill>
                  <a:srgbClr val="C00000"/>
                </a:solidFill>
              </a:rPr>
              <a:t>cannot reason about the position of the words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D26DE4-8D11-4F50-A347-45091B2F0B6D}"/>
              </a:ext>
            </a:extLst>
          </p:cNvPr>
          <p:cNvSpPr/>
          <p:nvPr/>
        </p:nvSpPr>
        <p:spPr>
          <a:xfrm>
            <a:off x="8734425" y="4210050"/>
            <a:ext cx="2305050" cy="6277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73C7-C83D-4F74-82DC-DD34A01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BCDE0-0082-490C-A646-862B0F28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8100" cy="407641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F5D11-552D-4744-8F24-9B29111A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-2781994"/>
            <a:ext cx="6677025" cy="9420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BD484-0D50-44BD-B440-8582980B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23" y="1569243"/>
            <a:ext cx="6604589" cy="324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EE44-A54B-430B-8131-FDC63471D9F6}"/>
              </a:ext>
            </a:extLst>
          </p:cNvPr>
          <p:cNvSpPr txBox="1"/>
          <p:nvPr/>
        </p:nvSpPr>
        <p:spPr>
          <a:xfrm>
            <a:off x="1247775" y="4919305"/>
            <a:ext cx="703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now literally </a:t>
            </a:r>
            <a:r>
              <a:rPr lang="en-US" dirty="0">
                <a:solidFill>
                  <a:srgbClr val="00B050"/>
                </a:solidFill>
              </a:rPr>
              <a:t>add the positional embedding to the word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position embedding cares only about the position of the word in a sentence, not the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We got: Content + Position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E61DFD-7533-4CB0-A93D-F69D16229CCB}"/>
              </a:ext>
            </a:extLst>
          </p:cNvPr>
          <p:cNvSpPr/>
          <p:nvPr/>
        </p:nvSpPr>
        <p:spPr>
          <a:xfrm>
            <a:off x="8734425" y="4210050"/>
            <a:ext cx="2305050" cy="6277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0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6C5D-7A90-9F4A-F281-78BFEDBD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FAB8-0308-589F-4CD4-7C78077D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want our model to be able to handle a group of </a:t>
            </a:r>
            <a:r>
              <a:rPr lang="en-US" b="1" dirty="0">
                <a:solidFill>
                  <a:srgbClr val="00B050"/>
                </a:solidFill>
              </a:rPr>
              <a:t>query</a:t>
            </a:r>
            <a:r>
              <a:rPr lang="en-US" dirty="0">
                <a:solidFill>
                  <a:srgbClr val="00B050"/>
                </a:solidFill>
              </a:rPr>
              <a:t> vectors </a:t>
            </a:r>
            <a:r>
              <a:rPr lang="en-US" dirty="0"/>
              <a:t>in parallel (a matrix)</a:t>
            </a:r>
          </a:p>
          <a:p>
            <a:pPr marL="457200" lvl="1" indent="0">
              <a:buNone/>
            </a:pPr>
            <a:r>
              <a:rPr lang="en-US" dirty="0"/>
              <a:t>Operating on every word in the input at once and predicting for each the next word</a:t>
            </a:r>
          </a:p>
          <a:p>
            <a:pPr lvl="1"/>
            <a:endParaRPr lang="en-US" sz="800" dirty="0"/>
          </a:p>
          <a:p>
            <a:r>
              <a:rPr lang="en-US" dirty="0"/>
              <a:t>We can batch the vectors together into a matrix</a:t>
            </a:r>
          </a:p>
          <a:p>
            <a:pPr marL="457200" lvl="1" indent="0">
              <a:buNone/>
            </a:pPr>
            <a:r>
              <a:rPr lang="en-US" dirty="0"/>
              <a:t>But we need to apply a mask to the </a:t>
            </a:r>
            <a:r>
              <a:rPr lang="en-US" b="1" dirty="0">
                <a:solidFill>
                  <a:srgbClr val="00B050"/>
                </a:solidFill>
              </a:rPr>
              <a:t>query</a:t>
            </a:r>
            <a:r>
              <a:rPr lang="en-US" dirty="0"/>
              <a:t>/</a:t>
            </a:r>
            <a:r>
              <a:rPr lang="en-US" b="1" dirty="0">
                <a:solidFill>
                  <a:srgbClr val="C00000"/>
                </a:solidFill>
              </a:rPr>
              <a:t>key</a:t>
            </a:r>
            <a:r>
              <a:rPr lang="en-US" dirty="0"/>
              <a:t> dot product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Otherwise, information from future words would leak through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80958-CEFE-1B6C-5380-27D6ACB7B95E}"/>
              </a:ext>
            </a:extLst>
          </p:cNvPr>
          <p:cNvSpPr txBox="1"/>
          <p:nvPr/>
        </p:nvSpPr>
        <p:spPr>
          <a:xfrm>
            <a:off x="2814917" y="5414557"/>
            <a:ext cx="65621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Without this mask, the model would perfectly guess the next word, because it would be using the </a:t>
            </a:r>
            <a:r>
              <a:rPr lang="en-US" b="1" dirty="0">
                <a:solidFill>
                  <a:srgbClr val="C00000"/>
                </a:solidFill>
              </a:rPr>
              <a:t>key</a:t>
            </a:r>
            <a:r>
              <a:rPr lang="en-US" dirty="0"/>
              <a:t> from the word itself as a feature!</a:t>
            </a:r>
          </a:p>
        </p:txBody>
      </p:sp>
    </p:spTree>
    <p:extLst>
      <p:ext uri="{BB962C8B-B14F-4D97-AF65-F5344CB8AC3E}">
        <p14:creationId xmlns:p14="http://schemas.microsoft.com/office/powerpoint/2010/main" val="272359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3B65-0D4F-47D7-92E9-46451812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48C5D-D01D-4165-98F7-8722D185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Better to use Deep Learning! 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Recurrent Neural Networks (RNNs)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Transformers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2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E838D-B6EB-C91B-6551-A2AF95E8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10" y="0"/>
            <a:ext cx="6892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8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6C5D-7A90-9F4A-F281-78BFEDBD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FAB8-0308-589F-4CD4-7C78077D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Masking is </a:t>
            </a:r>
            <a:r>
              <a:rPr lang="en-US" dirty="0">
                <a:solidFill>
                  <a:srgbClr val="7030A0"/>
                </a:solidFill>
              </a:rPr>
              <a:t>only required in </a:t>
            </a:r>
            <a:r>
              <a:rPr lang="en-US" b="1" dirty="0">
                <a:solidFill>
                  <a:srgbClr val="7030A0"/>
                </a:solidFill>
              </a:rPr>
              <a:t>decoder</a:t>
            </a:r>
            <a:r>
              <a:rPr lang="en-US" dirty="0">
                <a:solidFill>
                  <a:srgbClr val="7030A0"/>
                </a:solidFill>
              </a:rPr>
              <a:t> Transformers </a:t>
            </a:r>
            <a:r>
              <a:rPr lang="en-US" dirty="0"/>
              <a:t>(such as GPT)</a:t>
            </a:r>
          </a:p>
          <a:p>
            <a:pPr marL="457200" lvl="1" indent="0">
              <a:buNone/>
            </a:pPr>
            <a:r>
              <a:rPr lang="en-US" dirty="0"/>
              <a:t>Because the task is to sequentially generate tokens given previous tokens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Masking out future tokens during training is then essential!</a:t>
            </a:r>
          </a:p>
          <a:p>
            <a:endParaRPr lang="en-US" dirty="0"/>
          </a:p>
          <a:p>
            <a:r>
              <a:rPr lang="en-US" dirty="0"/>
              <a:t>Encoder Transformers do not need masking, because they are not trained to predict the next token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271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B7D8-EEBB-059F-7F78-DFDA7447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465EB-BF69-8DF9-F8E3-567080AD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1411" cy="4351338"/>
          </a:xfrm>
        </p:spPr>
        <p:txBody>
          <a:bodyPr/>
          <a:lstStyle/>
          <a:p>
            <a:pPr algn="l"/>
            <a:endParaRPr lang="en-US" sz="2300" dirty="0"/>
          </a:p>
          <a:p>
            <a:pPr algn="l"/>
            <a:r>
              <a:rPr lang="en-US" sz="2300" dirty="0"/>
              <a:t>The network will output a </a:t>
            </a:r>
            <a:r>
              <a:rPr lang="en-US" sz="2300" dirty="0">
                <a:solidFill>
                  <a:srgbClr val="0070C0"/>
                </a:solidFill>
              </a:rPr>
              <a:t>set of probabilities for each word </a:t>
            </a:r>
            <a:r>
              <a:rPr lang="en-US" sz="2300" dirty="0"/>
              <a:t>that we can sample from</a:t>
            </a:r>
          </a:p>
          <a:p>
            <a:pPr marL="457200" lvl="1" indent="0">
              <a:buNone/>
            </a:pPr>
            <a:r>
              <a:rPr lang="en-US" sz="1900" dirty="0"/>
              <a:t>We make the t</a:t>
            </a:r>
            <a:r>
              <a:rPr lang="en-US" sz="1900" dirty="0">
                <a:solidFill>
                  <a:srgbClr val="7030A0"/>
                </a:solidFill>
              </a:rPr>
              <a:t>ext generation stochastic</a:t>
            </a:r>
            <a:r>
              <a:rPr lang="en-US" sz="1900" dirty="0"/>
              <a:t>, rather than deterministic</a:t>
            </a:r>
          </a:p>
          <a:p>
            <a:pPr algn="l"/>
            <a:endParaRPr lang="en-US" sz="2300" dirty="0"/>
          </a:p>
          <a:p>
            <a:pPr algn="l"/>
            <a:r>
              <a:rPr lang="en-US" sz="2300" dirty="0"/>
              <a:t>The </a:t>
            </a:r>
            <a:r>
              <a:rPr lang="en-US" sz="2300" b="1" dirty="0"/>
              <a:t>temperature</a:t>
            </a:r>
            <a:r>
              <a:rPr lang="en-US" sz="2300" dirty="0"/>
              <a:t> parameter specifies how deterministic we would like the sampling process to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2BB3D-5A0E-6859-8BD9-724F74BC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11" y="1690688"/>
            <a:ext cx="4991701" cy="36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85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6F40-B9F8-B366-AB7D-F7E8C296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6FB7-8D2B-7CA3-8387-F9B38FB5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June 2018, in the paper “</a:t>
            </a:r>
            <a:r>
              <a:rPr lang="en-US" i="1" dirty="0"/>
              <a:t>Improving Language Understanding by Generative Pre-Training</a:t>
            </a:r>
            <a:r>
              <a:rPr lang="en-US" dirty="0"/>
              <a:t>” </a:t>
            </a:r>
          </a:p>
          <a:p>
            <a:pPr marL="457200" lvl="1" indent="0">
              <a:buNone/>
            </a:pPr>
            <a:r>
              <a:rPr lang="en-US" dirty="0"/>
              <a:t>Transformers can be trained on a huge amount of text data to predict the next word in a sequence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During </a:t>
            </a:r>
            <a:r>
              <a:rPr lang="en-US" dirty="0">
                <a:solidFill>
                  <a:srgbClr val="7030A0"/>
                </a:solidFill>
              </a:rPr>
              <a:t>pre-training</a:t>
            </a:r>
            <a:r>
              <a:rPr lang="en-US" dirty="0"/>
              <a:t>, the model is </a:t>
            </a:r>
            <a:r>
              <a:rPr lang="en-US" dirty="0">
                <a:solidFill>
                  <a:srgbClr val="0070C0"/>
                </a:solidFill>
              </a:rPr>
              <a:t>trained to predict the next word in a sequence </a:t>
            </a:r>
            <a:r>
              <a:rPr lang="en-US" dirty="0"/>
              <a:t>given the previous words</a:t>
            </a:r>
          </a:p>
          <a:p>
            <a:pPr marL="457200" lvl="1" indent="0">
              <a:buNone/>
            </a:pPr>
            <a:r>
              <a:rPr lang="en-US" dirty="0"/>
              <a:t>This process is known as </a:t>
            </a:r>
            <a:r>
              <a:rPr lang="en-US" b="1" dirty="0"/>
              <a:t>language modeling </a:t>
            </a:r>
            <a:r>
              <a:rPr lang="en-US" dirty="0"/>
              <a:t>(to understand the structure and patterns of natural language)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pre-training, the GPT model can be </a:t>
            </a:r>
            <a:r>
              <a:rPr lang="en-US" dirty="0">
                <a:solidFill>
                  <a:srgbClr val="7030A0"/>
                </a:solidFill>
              </a:rPr>
              <a:t>fine-tuned for a specific task </a:t>
            </a:r>
            <a:r>
              <a:rPr lang="en-US" dirty="0"/>
              <a:t>by providing it with a smaller, task-specific dataset</a:t>
            </a:r>
          </a:p>
          <a:p>
            <a:pPr marL="457200" lvl="1" indent="0">
              <a:buNone/>
            </a:pPr>
            <a:r>
              <a:rPr lang="en-US" dirty="0"/>
              <a:t>For example, the model can be fine-tuned for tasks such as classification, or question answering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569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6F40-B9F8-B366-AB7D-F7E8C296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6FB7-8D2B-7CA3-8387-F9B38FB5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16596C-F694-FB8D-0000-B8CA396D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09577"/>
              </p:ext>
            </p:extLst>
          </p:nvPr>
        </p:nvGraphicFramePr>
        <p:xfrm>
          <a:off x="1716409" y="2784411"/>
          <a:ext cx="8536200" cy="24337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64950">
                  <a:extLst>
                    <a:ext uri="{9D8B030D-6E8A-4147-A177-3AD203B41FA5}">
                      <a16:colId xmlns:a16="http://schemas.microsoft.com/office/drawing/2014/main" val="2048090260"/>
                    </a:ext>
                  </a:extLst>
                </a:gridCol>
                <a:gridCol w="687823">
                  <a:extLst>
                    <a:ext uri="{9D8B030D-6E8A-4147-A177-3AD203B41FA5}">
                      <a16:colId xmlns:a16="http://schemas.microsoft.com/office/drawing/2014/main" val="2497443588"/>
                    </a:ext>
                  </a:extLst>
                </a:gridCol>
                <a:gridCol w="841572">
                  <a:extLst>
                    <a:ext uri="{9D8B030D-6E8A-4147-A177-3AD203B41FA5}">
                      <a16:colId xmlns:a16="http://schemas.microsoft.com/office/drawing/2014/main" val="2443522917"/>
                    </a:ext>
                  </a:extLst>
                </a:gridCol>
                <a:gridCol w="1116701">
                  <a:extLst>
                    <a:ext uri="{9D8B030D-6E8A-4147-A177-3AD203B41FA5}">
                      <a16:colId xmlns:a16="http://schemas.microsoft.com/office/drawing/2014/main" val="4084003355"/>
                    </a:ext>
                  </a:extLst>
                </a:gridCol>
                <a:gridCol w="1270450">
                  <a:extLst>
                    <a:ext uri="{9D8B030D-6E8A-4147-A177-3AD203B41FA5}">
                      <a16:colId xmlns:a16="http://schemas.microsoft.com/office/drawing/2014/main" val="782453319"/>
                    </a:ext>
                  </a:extLst>
                </a:gridCol>
                <a:gridCol w="1100516">
                  <a:extLst>
                    <a:ext uri="{9D8B030D-6E8A-4147-A177-3AD203B41FA5}">
                      <a16:colId xmlns:a16="http://schemas.microsoft.com/office/drawing/2014/main" val="1544590844"/>
                    </a:ext>
                  </a:extLst>
                </a:gridCol>
                <a:gridCol w="1302818">
                  <a:extLst>
                    <a:ext uri="{9D8B030D-6E8A-4147-A177-3AD203B41FA5}">
                      <a16:colId xmlns:a16="http://schemas.microsoft.com/office/drawing/2014/main" val="3012730487"/>
                    </a:ext>
                  </a:extLst>
                </a:gridCol>
                <a:gridCol w="1351370">
                  <a:extLst>
                    <a:ext uri="{9D8B030D-6E8A-4147-A177-3AD203B41FA5}">
                      <a16:colId xmlns:a16="http://schemas.microsoft.com/office/drawing/2014/main" val="3783377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Attention heads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 embedding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2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97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2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25499"/>
                  </a:ext>
                </a:extLst>
              </a:tr>
              <a:tr h="406845">
                <a:tc>
                  <a:txBody>
                    <a:bodyPr/>
                    <a:lstStyle/>
                    <a:p>
                      <a:r>
                        <a:rPr lang="en-US" dirty="0"/>
                        <a:t>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99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3621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6F40-B9F8-B366-AB7D-F7E8C296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6FB7-8D2B-7CA3-8387-F9B38FB5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official paper but from the official blog we know that ChatGPT uses a technique called </a:t>
            </a:r>
            <a:r>
              <a:rPr lang="en-US" b="1" dirty="0"/>
              <a:t>reinforcement learning from human feedback </a:t>
            </a:r>
            <a:r>
              <a:rPr lang="en-US" dirty="0"/>
              <a:t>(</a:t>
            </a:r>
            <a:r>
              <a:rPr lang="en-US" b="1" dirty="0"/>
              <a:t>RLHF</a:t>
            </a:r>
            <a:r>
              <a:rPr lang="en-US" dirty="0"/>
              <a:t>) to </a:t>
            </a:r>
            <a:r>
              <a:rPr lang="en-US" dirty="0">
                <a:solidFill>
                  <a:srgbClr val="7030A0"/>
                </a:solidFill>
              </a:rPr>
              <a:t>fine-tune</a:t>
            </a:r>
            <a:r>
              <a:rPr lang="en-US" dirty="0"/>
              <a:t> the GPT-3.5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Supervised fine-tuning</a:t>
            </a:r>
            <a:r>
              <a:rPr lang="en-US" dirty="0"/>
              <a:t>: Prompts written by humans and their desired outputs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Reward modeling</a:t>
            </a:r>
            <a:r>
              <a:rPr lang="en-US" dirty="0"/>
              <a:t>: Humans rank outputs from best to worst to train a reward model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Reinforcement learning</a:t>
            </a:r>
            <a:r>
              <a:rPr lang="en-US" dirty="0"/>
              <a:t>: Policy outputs an action (a sequence of tokens), which is scored by the reward model trained in step 2</a:t>
            </a:r>
          </a:p>
          <a:p>
            <a:pPr marL="457200" lvl="1" indent="0">
              <a:buNone/>
            </a:pPr>
            <a:r>
              <a:rPr lang="en-US" dirty="0"/>
              <a:t>A reinforcement learning algorithm known as Proximal Policy Optimization (PPO) can then be trained to maximize the reward, by adjusting the weights of the language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14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F265-9E9D-4D80-AE85-9A428248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and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C4EC-0B3D-4183-AFA5-9229D334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664"/>
            <a:ext cx="10515600" cy="4889211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Attention is all you need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https://arxiv.org/pdf/1706.03762.pdf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Deep contextualized word representations (</a:t>
            </a:r>
            <a:r>
              <a:rPr lang="en-US" dirty="0" err="1">
                <a:effectLst/>
                <a:latin typeface="Arial" panose="020B0604020202020204" pitchFamily="34" charset="0"/>
              </a:rPr>
              <a:t>ELMo</a:t>
            </a:r>
            <a:r>
              <a:rPr lang="en-US" dirty="0">
                <a:effectLst/>
                <a:latin typeface="Arial" panose="020B0604020202020204" pitchFamily="34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https://arxiv.org/pdf/1802.05365.pdf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Transformers (blog)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http://peterbloem.nl/blog/transformers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BERT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https://arxiv.org/pdf/1810.04805.pdf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Talk to the Transformer (it will continue your sentences):</a:t>
            </a:r>
          </a:p>
          <a:p>
            <a:pPr marL="457200" lvl="1" indent="0">
              <a:buNone/>
            </a:pPr>
            <a:r>
              <a:rPr lang="en-US" dirty="0">
                <a:hlinkClick r:id="rId6"/>
              </a:rPr>
              <a:t>https://app.inferkit.com/demo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Colossal Clean Crawled Corpus (by Google)</a:t>
            </a:r>
          </a:p>
          <a:p>
            <a:pPr marL="457200" lvl="1" indent="0">
              <a:buNone/>
            </a:pPr>
            <a:r>
              <a:rPr lang="en-US" dirty="0"/>
              <a:t>Largest corpus of text in existence (100x Wikipedia – ~27TB)</a:t>
            </a:r>
          </a:p>
          <a:p>
            <a:pPr marL="457200" lvl="1" indent="0">
              <a:buNone/>
            </a:pPr>
            <a:r>
              <a:rPr lang="en-US" dirty="0">
                <a:hlinkClick r:id="rId7"/>
              </a:rPr>
              <a:t>https://www.tensorflow.org/datasets/catalog/c4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7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F265-9E9D-4D80-AE85-9A428248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and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C4EC-0B3D-4183-AFA5-9229D334C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664"/>
            <a:ext cx="10515600" cy="488921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 text with BERT (TensorFlow tutorial):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https://www.tensorflow.org/text/tutorials/classify_text_with_bert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47BD2-08B6-41BD-B72B-8302C6A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5362"/>
            <a:ext cx="9982200" cy="42481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79D10E-A7AC-4BD6-A4E1-E3DF8C5448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for NLP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3B7506-D167-4114-BC64-74637603F739}"/>
              </a:ext>
            </a:extLst>
          </p:cNvPr>
          <p:cNvCxnSpPr/>
          <p:nvPr/>
        </p:nvCxnSpPr>
        <p:spPr>
          <a:xfrm flipH="1">
            <a:off x="4405745" y="1958109"/>
            <a:ext cx="2807855" cy="38977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194A6F-12ED-48A3-83E6-6F868C8F0B26}"/>
              </a:ext>
            </a:extLst>
          </p:cNvPr>
          <p:cNvSpPr txBox="1"/>
          <p:nvPr/>
        </p:nvSpPr>
        <p:spPr>
          <a:xfrm>
            <a:off x="4148282" y="3456816"/>
            <a:ext cx="168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FOOD -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8B41F-A3FB-41FF-BFA7-EF4948790CFF}"/>
              </a:ext>
            </a:extLst>
          </p:cNvPr>
          <p:cNvSpPr txBox="1"/>
          <p:nvPr/>
        </p:nvSpPr>
        <p:spPr>
          <a:xfrm>
            <a:off x="6576292" y="2937485"/>
            <a:ext cx="229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ABOUT FOOD - CLASS</a:t>
            </a:r>
          </a:p>
        </p:txBody>
      </p:sp>
    </p:spTree>
    <p:extLst>
      <p:ext uri="{BB962C8B-B14F-4D97-AF65-F5344CB8AC3E}">
        <p14:creationId xmlns:p14="http://schemas.microsoft.com/office/powerpoint/2010/main" val="63540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47BD2-08B6-41BD-B72B-8302C6A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9434"/>
            <a:ext cx="9982200" cy="42481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79D10E-A7AC-4BD6-A4E1-E3DF8C5448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for NLP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3B7506-D167-4114-BC64-74637603F739}"/>
              </a:ext>
            </a:extLst>
          </p:cNvPr>
          <p:cNvCxnSpPr/>
          <p:nvPr/>
        </p:nvCxnSpPr>
        <p:spPr>
          <a:xfrm flipH="1">
            <a:off x="4405745" y="1062181"/>
            <a:ext cx="2807855" cy="38977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194A6F-12ED-48A3-83E6-6F868C8F0B26}"/>
              </a:ext>
            </a:extLst>
          </p:cNvPr>
          <p:cNvSpPr txBox="1"/>
          <p:nvPr/>
        </p:nvSpPr>
        <p:spPr>
          <a:xfrm>
            <a:off x="4148282" y="2560888"/>
            <a:ext cx="168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FOOD -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8B41F-A3FB-41FF-BFA7-EF4948790CFF}"/>
              </a:ext>
            </a:extLst>
          </p:cNvPr>
          <p:cNvSpPr txBox="1"/>
          <p:nvPr/>
        </p:nvSpPr>
        <p:spPr>
          <a:xfrm>
            <a:off x="6576292" y="2041557"/>
            <a:ext cx="2299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ABOUT FOOD -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1D5D-6ACB-4C10-BB07-32171DCD2B74}"/>
              </a:ext>
            </a:extLst>
          </p:cNvPr>
          <p:cNvSpPr txBox="1"/>
          <p:nvPr/>
        </p:nvSpPr>
        <p:spPr>
          <a:xfrm>
            <a:off x="838200" y="5711197"/>
            <a:ext cx="752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features should we use to achieve this type of classification?</a:t>
            </a:r>
          </a:p>
          <a:p>
            <a:r>
              <a:rPr lang="en-US" dirty="0"/>
              <a:t>It is difficult…</a:t>
            </a:r>
          </a:p>
        </p:txBody>
      </p:sp>
    </p:spTree>
    <p:extLst>
      <p:ext uri="{BB962C8B-B14F-4D97-AF65-F5344CB8AC3E}">
        <p14:creationId xmlns:p14="http://schemas.microsoft.com/office/powerpoint/2010/main" val="135090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79D10E-A7AC-4BD6-A4E1-E3DF8C5448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for NLP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1D5D-6ACB-4C10-BB07-32171DCD2B74}"/>
              </a:ext>
            </a:extLst>
          </p:cNvPr>
          <p:cNvSpPr txBox="1"/>
          <p:nvPr/>
        </p:nvSpPr>
        <p:spPr>
          <a:xfrm>
            <a:off x="838200" y="5711197"/>
            <a:ext cx="752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try with a decision tree…</a:t>
            </a:r>
          </a:p>
          <a:p>
            <a:r>
              <a:rPr lang="en-US" dirty="0"/>
              <a:t>…but too many complex interactions exist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192D7-3F1D-4F69-82A7-F8A93631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395412"/>
            <a:ext cx="67722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3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79D10E-A7AC-4BD6-A4E1-E3DF8C5448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Machine Learning for NLP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A1D5D-6ACB-4C10-BB07-32171DCD2B74}"/>
              </a:ext>
            </a:extLst>
          </p:cNvPr>
          <p:cNvSpPr txBox="1"/>
          <p:nvPr/>
        </p:nvSpPr>
        <p:spPr>
          <a:xfrm>
            <a:off x="838199" y="4982587"/>
            <a:ext cx="95619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use Deep Learning </a:t>
            </a:r>
          </a:p>
          <a:p>
            <a:pPr lvl="1"/>
            <a:r>
              <a:rPr lang="en-US" dirty="0"/>
              <a:t>It will learn the best features on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Deep neural networks </a:t>
            </a:r>
            <a:r>
              <a:rPr lang="en-US" dirty="0">
                <a:solidFill>
                  <a:srgbClr val="00B050"/>
                </a:solidFill>
              </a:rPr>
              <a:t>perform better</a:t>
            </a:r>
            <a:r>
              <a:rPr lang="en-US" dirty="0"/>
              <a:t>, but are </a:t>
            </a:r>
            <a:r>
              <a:rPr lang="en-US" dirty="0">
                <a:solidFill>
                  <a:srgbClr val="C00000"/>
                </a:solidFill>
              </a:rPr>
              <a:t>less explainable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Decision trees, linear models are all far </a:t>
            </a:r>
            <a:r>
              <a:rPr lang="en-US" dirty="0">
                <a:solidFill>
                  <a:srgbClr val="00B050"/>
                </a:solidFill>
              </a:rPr>
              <a:t>easier to explain</a:t>
            </a:r>
            <a:r>
              <a:rPr lang="en-US" dirty="0"/>
              <a:t>, but </a:t>
            </a:r>
            <a:r>
              <a:rPr lang="en-US" dirty="0">
                <a:solidFill>
                  <a:srgbClr val="C00000"/>
                </a:solidFill>
              </a:rPr>
              <a:t>lack expressive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F0728-0AAA-484F-BD8F-4A673DAB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62" y="1247200"/>
            <a:ext cx="41052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0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6398-7D04-46ED-80BE-32DC2111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5B85-24C7-4EEC-89E4-1846E5CDA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Natural language is made up of letters</a:t>
            </a:r>
          </a:p>
          <a:p>
            <a:pPr marL="457200" lvl="1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We need to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represent natural language in some </a:t>
            </a:r>
            <a:r>
              <a:rPr lang="en-US" b="1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vector space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6C999-67DA-4251-93A9-AFB33C40E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27" y="3218910"/>
            <a:ext cx="7158745" cy="32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3BB59-9BF0-4340-B5E7-75B23BA6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4" y="643467"/>
            <a:ext cx="920837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00D0E7-F8D9-46BC-9FBE-43C38DCD65E2}"/>
              </a:ext>
            </a:extLst>
          </p:cNvPr>
          <p:cNvSpPr/>
          <p:nvPr/>
        </p:nvSpPr>
        <p:spPr>
          <a:xfrm>
            <a:off x="2032000" y="2022764"/>
            <a:ext cx="2752436" cy="27986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D9AC91-A7EF-488C-9DF3-6D2C5C44E188}"/>
              </a:ext>
            </a:extLst>
          </p:cNvPr>
          <p:cNvSpPr/>
          <p:nvPr/>
        </p:nvSpPr>
        <p:spPr>
          <a:xfrm>
            <a:off x="2586181" y="2937164"/>
            <a:ext cx="1662545" cy="1644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7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8E42-D4A3-4DA5-A8B8-26159FFC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99" y="1090760"/>
            <a:ext cx="10515600" cy="2852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Word Embedding</a:t>
            </a:r>
          </a:p>
        </p:txBody>
      </p:sp>
      <p:pic>
        <p:nvPicPr>
          <p:cNvPr id="1026" name="Picture 2" descr="word embedding">
            <a:extLst>
              <a:ext uri="{FF2B5EF4-FFF2-40B4-BE49-F238E27FC236}">
                <a16:creationId xmlns:a16="http://schemas.microsoft.com/office/drawing/2014/main" id="{7A0B7E86-48F8-566A-871F-A31E47928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58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86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FC76-7E6D-B708-F321-54CDCA1D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ED5B-7E33-9E79-6852-088C0054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Word Embedding makes 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words into </a:t>
            </a:r>
            <a:r>
              <a:rPr lang="en-US" b="1" i="0" dirty="0">
                <a:solidFill>
                  <a:srgbClr val="7030A0"/>
                </a:solidFill>
                <a:effectLst/>
                <a:latin typeface="source-serif-pro"/>
              </a:rPr>
              <a:t>vectors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 to be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understandable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by machines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Solution 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: 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One</a:t>
            </a:r>
            <a:r>
              <a:rPr lang="en-US" b="1" dirty="0">
                <a:solidFill>
                  <a:srgbClr val="292929"/>
                </a:solidFill>
                <a:latin typeface="source-serif-pro"/>
              </a:rPr>
              <a:t>-Hot vectors</a:t>
            </a: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Milo is a cat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“A cat 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eats fish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</a:t>
            </a:r>
            <a:r>
              <a:rPr lang="en-US" i="1" dirty="0">
                <a:solidFill>
                  <a:srgbClr val="292929"/>
                </a:solidFill>
                <a:latin typeface="source-serif-pro"/>
              </a:rPr>
              <a:t>Milo eats fish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have 6 unique words, the length of the vectors of the One-Hot Encoding is 6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49C68-DF0E-D30B-1F91-1480A862D57E}"/>
              </a:ext>
            </a:extLst>
          </p:cNvPr>
          <p:cNvSpPr txBox="1"/>
          <p:nvPr/>
        </p:nvSpPr>
        <p:spPr>
          <a:xfrm>
            <a:off x="6853083" y="2897576"/>
            <a:ext cx="3382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Milo (1, 0, 0,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is   (0, 1, 0,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a    (0, 0, 1,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cat  (0, 0, 0, 1,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eats (0, 0, 0, 0, 1,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fish (0, 0, 0, 0, 0, 1)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5854FB9-FFE9-B07E-3C15-E65A6F89C7EF}"/>
              </a:ext>
            </a:extLst>
          </p:cNvPr>
          <p:cNvSpPr/>
          <p:nvPr/>
        </p:nvSpPr>
        <p:spPr>
          <a:xfrm>
            <a:off x="3942736" y="2746646"/>
            <a:ext cx="2458065" cy="205618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ctr"/>
            <a:r>
              <a:rPr lang="en-US" dirty="0">
                <a:solidFill>
                  <a:srgbClr val="292929"/>
                </a:solidFill>
                <a:latin typeface="source-serif-pro"/>
              </a:rPr>
              <a:t>We can create the vectors by order of apparition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FC76-7E6D-B708-F321-54CDCA1D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ED5B-7E33-9E79-6852-088C0054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Word Embedding makes 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words into </a:t>
            </a:r>
            <a:r>
              <a:rPr lang="en-US" b="1" i="0" dirty="0">
                <a:solidFill>
                  <a:srgbClr val="7030A0"/>
                </a:solidFill>
                <a:effectLst/>
                <a:latin typeface="source-serif-pro"/>
              </a:rPr>
              <a:t>vectors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 to be 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understandable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by machines.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Solution 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: 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One</a:t>
            </a:r>
            <a:r>
              <a:rPr lang="en-US" b="1" dirty="0">
                <a:solidFill>
                  <a:srgbClr val="292929"/>
                </a:solidFill>
                <a:latin typeface="source-serif-pro"/>
              </a:rPr>
              <a:t>-Hot vectors</a:t>
            </a: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</a:t>
            </a: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Milo is a cat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	</a:t>
            </a:r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(1,1,1,1,0,0)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“A cat 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eats fish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	</a:t>
            </a:r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(0,0,1,1,1,1)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“</a:t>
            </a:r>
            <a:r>
              <a:rPr lang="en-US" i="1" dirty="0">
                <a:solidFill>
                  <a:srgbClr val="292929"/>
                </a:solidFill>
                <a:latin typeface="source-serif-pro"/>
              </a:rPr>
              <a:t>Milo eats fish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”	</a:t>
            </a:r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(1,0,0,0,1,1)</a:t>
            </a:r>
          </a:p>
          <a:p>
            <a:pPr marL="457200" lvl="1" indent="0">
              <a:buNone/>
            </a:pPr>
            <a:r>
              <a:rPr lang="en-US" b="0" i="1" dirty="0">
                <a:solidFill>
                  <a:srgbClr val="292929"/>
                </a:solidFill>
                <a:effectLst/>
                <a:latin typeface="source-serif-pro"/>
              </a:rPr>
              <a:t>“A fish eats cat”	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92929"/>
                </a:solidFill>
                <a:latin typeface="Consolas" panose="020B0609020204030204" pitchFamily="49" charset="0"/>
              </a:rPr>
              <a:t>0,0,1,1,1,1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These are the sentences converted using this one-hot encoding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599D4-AB44-4F84-E109-922FAC7DC881}"/>
              </a:ext>
            </a:extLst>
          </p:cNvPr>
          <p:cNvSpPr txBox="1"/>
          <p:nvPr/>
        </p:nvSpPr>
        <p:spPr>
          <a:xfrm>
            <a:off x="6853083" y="2897576"/>
            <a:ext cx="33822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Milo (1, 0, 0,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is   (0, 1, 0,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a    (0, 0, 1, 0,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cat  (0, 0, 0, 1, 0,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eats (0, 0, 0, 0, 1, 0)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fish (0, 0, 0, 0, 0, 1)</a:t>
            </a:r>
          </a:p>
        </p:txBody>
      </p:sp>
    </p:spTree>
    <p:extLst>
      <p:ext uri="{BB962C8B-B14F-4D97-AF65-F5344CB8AC3E}">
        <p14:creationId xmlns:p14="http://schemas.microsoft.com/office/powerpoint/2010/main" val="382832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FC76-7E6D-B708-F321-54CDCA1D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5ED5B-7E33-9E79-6852-088C00540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5208"/>
                <a:ext cx="10515600" cy="5209553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However, that solution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source-serif-pro"/>
                  </a:rPr>
                  <a:t>does not use </a:t>
                </a:r>
                <a:r>
                  <a:rPr lang="en-US" b="1" i="0" dirty="0">
                    <a:solidFill>
                      <a:srgbClr val="C00000"/>
                    </a:solidFill>
                    <a:effectLst/>
                    <a:latin typeface="source-serif-pro"/>
                  </a:rPr>
                  <a:t>word similarity</a:t>
                </a:r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Milo and Cat are totally different, since their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source-serif-pro"/>
                  </a:rPr>
                  <a:t>vectors are orthogonal</a:t>
                </a:r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marL="914400" lvl="2" indent="0">
                  <a:buNone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“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source-serif-pro"/>
                  </a:rPr>
                  <a:t>Milo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” is to “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source-serif-pro"/>
                  </a:rPr>
                  <a:t>cat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”, what “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source-serif-pro"/>
                  </a:rPr>
                  <a:t>eats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” is to “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source-serif-pro"/>
                  </a:rPr>
                  <a:t>fish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” or “</a:t>
                </a:r>
                <a:r>
                  <a:rPr lang="en-US" b="0" i="1" dirty="0">
                    <a:solidFill>
                      <a:srgbClr val="292929"/>
                    </a:solidFill>
                    <a:effectLst/>
                    <a:latin typeface="source-serif-pro"/>
                  </a:rPr>
                  <a:t>a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Also, the </a:t>
                </a:r>
                <a:r>
                  <a:rPr lang="en-US" b="0" i="0" dirty="0">
                    <a:solidFill>
                      <a:srgbClr val="C00000"/>
                    </a:solidFill>
                    <a:effectLst/>
                    <a:latin typeface="source-serif-pro"/>
                  </a:rPr>
                  <a:t>size of the vectors 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will be huge if we consider all the possible words in English…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~1 </m:t>
                    </m:r>
                  </m:oMath>
                </a14:m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Million words)</a:t>
                </a:r>
              </a:p>
              <a:p>
                <a:pPr algn="l"/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algn="l"/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algn="l"/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algn="l"/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algn="l"/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Solution B: </a:t>
                </a:r>
                <a:r>
                  <a:rPr lang="en-US" b="1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Word Embeddings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Since words that occur in similar contexts tend to have similar meanings, the </a:t>
                </a:r>
                <a:r>
                  <a:rPr lang="en-US" b="0" i="0" dirty="0">
                    <a:solidFill>
                      <a:srgbClr val="7030A0"/>
                    </a:solidFill>
                    <a:effectLst/>
                    <a:latin typeface="source-serif-pro"/>
                  </a:rPr>
                  <a:t>vectors are learnt by models via </a:t>
                </a:r>
                <a:r>
                  <a:rPr lang="en-US" b="1" i="0" dirty="0">
                    <a:solidFill>
                      <a:srgbClr val="7030A0"/>
                    </a:solidFill>
                    <a:effectLst/>
                    <a:latin typeface="source-serif-pro"/>
                  </a:rPr>
                  <a:t>unsupervised learning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rgbClr val="292929"/>
                    </a:solidFill>
                    <a:latin typeface="source-serif-pro"/>
                  </a:rPr>
                  <a:t>Trained on enormous corpus</a:t>
                </a:r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Similarity is usually computed using </a:t>
                </a:r>
                <a:r>
                  <a:rPr lang="en-US" b="1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cosine similarity 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and </a:t>
                </a:r>
                <a:r>
                  <a:rPr lang="en-US" b="1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Euclidean distance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Word Embeddings aims to 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capture </a:t>
                </a:r>
                <a:r>
                  <a:rPr lang="en-US" b="1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semantic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 and </a:t>
                </a:r>
                <a:r>
                  <a:rPr lang="en-US" b="1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syntax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 </a:t>
                </a:r>
                <a:r>
                  <a:rPr lang="en-US" b="0" i="0" dirty="0">
                    <a:solidFill>
                      <a:srgbClr val="292929"/>
                    </a:solidFill>
                    <a:effectLst/>
                    <a:latin typeface="source-serif-pro"/>
                  </a:rPr>
                  <a:t>on </a:t>
                </a:r>
                <a:r>
                  <a:rPr lang="en-US" b="0" i="0" dirty="0">
                    <a:solidFill>
                      <a:srgbClr val="00B050"/>
                    </a:solidFill>
                    <a:effectLst/>
                    <a:latin typeface="source-serif-pro"/>
                  </a:rPr>
                  <a:t>low-dimensional vector</a:t>
                </a:r>
              </a:p>
              <a:p>
                <a:pPr algn="l"/>
                <a:endParaRPr lang="en-US" b="0" i="0" dirty="0">
                  <a:solidFill>
                    <a:srgbClr val="292929"/>
                  </a:solidFill>
                  <a:effectLst/>
                  <a:latin typeface="source-serif-pro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5ED5B-7E33-9E79-6852-088C00540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5208"/>
                <a:ext cx="10515600" cy="5209553"/>
              </a:xfrm>
              <a:blipFill>
                <a:blip r:embed="rId2"/>
                <a:stretch>
                  <a:fillRect l="-928" t="-2924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1B9BF4D-0C00-5BAB-9462-D5AB4C0CF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65" y="3282725"/>
            <a:ext cx="6257925" cy="105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1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FC76-7E6D-B708-F321-54CDCA1D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6B81A7-6D32-B9BA-2D1C-F49A70D7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690688"/>
            <a:ext cx="66675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D018DA-25F8-5D93-992B-D050938AA9FB}"/>
              </a:ext>
            </a:extLst>
          </p:cNvPr>
          <p:cNvSpPr txBox="1"/>
          <p:nvPr/>
        </p:nvSpPr>
        <p:spPr>
          <a:xfrm>
            <a:off x="6096000" y="64928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“Distributed Representations of Words and Phrases and their Compositionality”, 2013</a:t>
            </a:r>
          </a:p>
        </p:txBody>
      </p:sp>
    </p:spTree>
    <p:extLst>
      <p:ext uri="{BB962C8B-B14F-4D97-AF65-F5344CB8AC3E}">
        <p14:creationId xmlns:p14="http://schemas.microsoft.com/office/powerpoint/2010/main" val="2117539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106-A55C-DC40-0E97-833AEF5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Embedding… before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Words were encoded through </a:t>
            </a:r>
            <a:r>
              <a:rPr lang="en-US" b="1" i="0" u="sng" dirty="0">
                <a:solidFill>
                  <a:srgbClr val="292929"/>
                </a:solidFill>
                <a:effectLst/>
                <a:latin typeface="source-serif-pro"/>
              </a:rPr>
              <a:t>statistics</a:t>
            </a:r>
          </a:p>
          <a:p>
            <a:pPr marL="0" indent="0" algn="l">
              <a:buNone/>
            </a:pPr>
            <a:endParaRPr lang="en-US" b="1" i="0" u="sng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SVD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Singular Value Decomposition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dimensionality reduction on a co-occurrence matrix </a:t>
            </a: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SVD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is then used to process 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LSI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Latent Semantic Indexing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LSI allows term to term similarity, document to document similarity, and term to document similarity</a:t>
            </a:r>
          </a:p>
          <a:p>
            <a:pPr lvl="1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SVD is 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based on matrix decomposition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so the dimensions of the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matrix change when the dictionary change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whole decomposition must be re-calculated when we add a new word!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It is also very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sensitive to word frequency imbalance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It is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not suitable for large dictionaries or corpora,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too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4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106-A55C-DC40-0E97-833AEF5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 using Word2Vec </a:t>
            </a:r>
            <a:r>
              <a:rPr lang="en-US" sz="2000" dirty="0"/>
              <a:t>(</a:t>
            </a:r>
            <a:r>
              <a:rPr lang="en-US" sz="2000" dirty="0" err="1"/>
              <a:t>Mikolov</a:t>
            </a:r>
            <a:r>
              <a:rPr lang="en-US" sz="2000" dirty="0"/>
              <a:t> et al., 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232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First models were </a:t>
            </a:r>
            <a:r>
              <a:rPr lang="en-US" dirty="0">
                <a:solidFill>
                  <a:srgbClr val="292929"/>
                </a:solidFill>
                <a:latin typeface="source-serif-pro"/>
              </a:rPr>
              <a:t>based on </a:t>
            </a:r>
            <a:r>
              <a:rPr lang="en-US" b="1" dirty="0">
                <a:solidFill>
                  <a:srgbClr val="292929"/>
                </a:solidFill>
                <a:latin typeface="source-serif-pro"/>
              </a:rPr>
              <a:t>F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eed-Forward architecture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Recurrent Neural Network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RNN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), but they had a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too high training complexity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Word2Vec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introduces 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simplicity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(1000x faster training!) by </a:t>
            </a:r>
            <a:r>
              <a:rPr lang="en-US" b="0" i="0" dirty="0">
                <a:solidFill>
                  <a:srgbClr val="7030A0"/>
                </a:solidFill>
                <a:effectLst/>
                <a:latin typeface="source-serif-pro"/>
              </a:rPr>
              <a:t>reducing the # of hidden layers </a:t>
            </a:r>
            <a:r>
              <a:rPr lang="en-US" b="0" i="0" dirty="0">
                <a:effectLst/>
                <a:latin typeface="source-serif-pro"/>
              </a:rPr>
              <a:t>(present in the above architectures)</a:t>
            </a:r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dirty="0">
                <a:solidFill>
                  <a:srgbClr val="292929"/>
                </a:solidFill>
                <a:latin typeface="source-serif-pro"/>
              </a:rPr>
              <a:t>Efficient training!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457200" lvl="1" indent="0">
              <a:buNone/>
            </a:pP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7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469-03FD-4972-A539-54A49939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02A-2BEC-4B9F-8443-B04FEC2F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 word embedding is a way of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mapping words to vectors</a:t>
            </a:r>
            <a:endParaRPr lang="en-US" dirty="0">
              <a:solidFill>
                <a:srgbClr val="7030A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</a:rPr>
              <a:t>W</a:t>
            </a:r>
            <a:r>
              <a:rPr lang="en-US" b="1" dirty="0">
                <a:effectLst/>
                <a:latin typeface="Arial" panose="020B0604020202020204" pitchFamily="34" charset="0"/>
              </a:rPr>
              <a:t>ord2vec</a:t>
            </a:r>
            <a:r>
              <a:rPr lang="en-US" dirty="0">
                <a:effectLst/>
                <a:latin typeface="Arial" panose="020B0604020202020204" pitchFamily="34" charset="0"/>
              </a:rPr>
              <a:t>: unsupervised method based on corpus statistics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Arial" panose="020B0604020202020204" pitchFamily="34" charset="0"/>
              </a:rPr>
              <a:t>Built-in embedding layers: </a:t>
            </a:r>
            <a:r>
              <a:rPr lang="en-US" dirty="0" err="1">
                <a:effectLst/>
                <a:latin typeface="Arial" panose="020B0604020202020204" pitchFamily="34" charset="0"/>
              </a:rPr>
              <a:t>tensorflow</a:t>
            </a:r>
            <a:r>
              <a:rPr lang="en-US" dirty="0">
                <a:effectLst/>
                <a:latin typeface="Arial" panose="020B0604020202020204" pitchFamily="34" charset="0"/>
              </a:rPr>
              <a:t>/</a:t>
            </a:r>
            <a:r>
              <a:rPr lang="en-US" dirty="0" err="1">
                <a:effectLst/>
                <a:latin typeface="Arial" panose="020B0604020202020204" pitchFamily="34" charset="0"/>
              </a:rPr>
              <a:t>keras</a:t>
            </a:r>
            <a:r>
              <a:rPr lang="en-US" dirty="0">
                <a:effectLst/>
                <a:latin typeface="Arial" panose="020B0604020202020204" pitchFamily="34" charset="0"/>
              </a:rPr>
              <a:t> support “Embedding layers”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A7B7B-9133-4D97-B562-BDA8342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31" y="4233861"/>
            <a:ext cx="499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469-03FD-4972-A539-54A49939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02A-2BEC-4B9F-8443-B04FEC2F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</a:rPr>
              <a:t>Related words should be “Close” in a Euclidean sense, Unrelated words should be far away</a:t>
            </a:r>
          </a:p>
          <a:p>
            <a:endParaRPr lang="en-US" sz="2400" dirty="0">
              <a:effectLst/>
              <a:latin typeface="Arial" panose="020B0604020202020204" pitchFamily="34" charset="0"/>
            </a:endParaRPr>
          </a:p>
          <a:p>
            <a:pPr marL="457200" lvl="1" indent="0" algn="ctr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“cloud” – “sky” &lt; “cloud” – “steak”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9E1B7-F540-46A1-8DFE-AF7D13E1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31" y="4233861"/>
            <a:ext cx="499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469-03FD-4972-A539-54A49939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02A-2BEC-4B9F-8443-B04FEC2F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Arithmetic should be possible: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A7B7B-9133-4D97-B562-BDA8342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31" y="2774516"/>
            <a:ext cx="499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8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7377-D4AD-FE7E-7198-05BB7FF8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92"/>
            <a:ext cx="10515600" cy="1325563"/>
          </a:xfrm>
        </p:spPr>
        <p:txBody>
          <a:bodyPr/>
          <a:lstStyle/>
          <a:p>
            <a:r>
              <a:rPr lang="en-US" dirty="0"/>
              <a:t>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22C1-6FFD-D6DF-24A7-B894583F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450"/>
            <a:ext cx="10515600" cy="4738456"/>
          </a:xfrm>
        </p:spPr>
        <p:txBody>
          <a:bodyPr>
            <a:noAutofit/>
          </a:bodyPr>
          <a:lstStyle/>
          <a:p>
            <a:r>
              <a:rPr lang="en-US" sz="1800" b="1" dirty="0"/>
              <a:t>Sentiment Analysis</a:t>
            </a:r>
            <a:r>
              <a:rPr lang="en-US" sz="1800" dirty="0"/>
              <a:t>: Determines the emotional intent of text, such as identifying whether a review is positive or negative</a:t>
            </a:r>
          </a:p>
          <a:p>
            <a:r>
              <a:rPr lang="en-US" sz="1800" b="1" dirty="0"/>
              <a:t>Speech Recognition </a:t>
            </a:r>
            <a:r>
              <a:rPr lang="en-US" sz="1800" dirty="0"/>
              <a:t>(Speech-to-Text): Converts spoken language into written text</a:t>
            </a:r>
          </a:p>
          <a:p>
            <a:r>
              <a:rPr lang="en-US" sz="1800" b="1" dirty="0"/>
              <a:t>Text Classification</a:t>
            </a:r>
            <a:r>
              <a:rPr lang="en-US" sz="1800" dirty="0"/>
              <a:t>: Assigns predefined labels or categories to text data (e.g., spam detection, topic categorization)</a:t>
            </a:r>
          </a:p>
          <a:p>
            <a:r>
              <a:rPr lang="en-US" sz="1800" b="1" dirty="0"/>
              <a:t>Named Entity Recognition </a:t>
            </a:r>
            <a:r>
              <a:rPr lang="en-US" sz="1800" dirty="0"/>
              <a:t>(NER): Identifies and extracts entities (e.g., names of people, organizations, locations) from text</a:t>
            </a:r>
          </a:p>
          <a:p>
            <a:r>
              <a:rPr lang="en-US" sz="1800" b="1" dirty="0"/>
              <a:t>Part-of-Speech Tagging</a:t>
            </a:r>
            <a:r>
              <a:rPr lang="en-US" sz="1800" dirty="0"/>
              <a:t>: Labels each word in a sentence with its grammatical role (, noun, verb, adjective)</a:t>
            </a:r>
          </a:p>
          <a:p>
            <a:r>
              <a:rPr lang="en-US" sz="1800" b="1" dirty="0"/>
              <a:t>Language Translation</a:t>
            </a:r>
            <a:r>
              <a:rPr lang="en-US" sz="1800" dirty="0"/>
              <a:t>: Translates text from one language to another</a:t>
            </a:r>
          </a:p>
          <a:p>
            <a:r>
              <a:rPr lang="en-US" sz="1800" b="1" dirty="0"/>
              <a:t>Text Summarization</a:t>
            </a:r>
            <a:r>
              <a:rPr lang="en-US" sz="1800" dirty="0"/>
              <a:t>: Generates concise summaries of longer texts</a:t>
            </a:r>
          </a:p>
          <a:p>
            <a:r>
              <a:rPr lang="en-US" sz="1800" b="1" dirty="0"/>
              <a:t>Question Answering</a:t>
            </a:r>
            <a:r>
              <a:rPr lang="en-US" sz="1800" dirty="0"/>
              <a:t>: Extracts relevant information from a given text to answer user queries</a:t>
            </a:r>
          </a:p>
          <a:p>
            <a:r>
              <a:rPr lang="en-US" sz="1800" b="1" dirty="0"/>
              <a:t>Text Generation</a:t>
            </a:r>
            <a:r>
              <a:rPr lang="en-US" sz="1800" dirty="0"/>
              <a:t>: Creates new text based on patterns learned from existing data (e.g., chatbots, language models)</a:t>
            </a:r>
          </a:p>
          <a:p>
            <a:r>
              <a:rPr lang="en-US" sz="1800" b="1" dirty="0"/>
              <a:t>Information Retrieval</a:t>
            </a:r>
            <a:r>
              <a:rPr lang="en-US" sz="1800" dirty="0"/>
              <a:t>: Retrieves relevant documents or passages based on user queries</a:t>
            </a:r>
          </a:p>
          <a:p>
            <a:r>
              <a:rPr lang="en-US" sz="1800" b="1" dirty="0"/>
              <a:t>Named Entity Linking</a:t>
            </a:r>
            <a:r>
              <a:rPr lang="en-US" sz="1800" dirty="0"/>
              <a:t>: Connects named entities to external knowledge bases (e.g., linking a person’s name to their Wikipedia page)</a:t>
            </a:r>
          </a:p>
        </p:txBody>
      </p:sp>
    </p:spTree>
    <p:extLst>
      <p:ext uri="{BB962C8B-B14F-4D97-AF65-F5344CB8AC3E}">
        <p14:creationId xmlns:p14="http://schemas.microsoft.com/office/powerpoint/2010/main" val="20440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5EC94C-9FB2-476A-8F35-038849CC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9828E-411A-4B47-B765-5CCC88EA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large the vector should be?</a:t>
            </a:r>
          </a:p>
          <a:p>
            <a:r>
              <a:rPr lang="en-US" dirty="0"/>
              <a:t>What if we have, say, 50 elements in the vector for each word with values between, say, -1.6 and 1.6?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is a </a:t>
            </a:r>
            <a:r>
              <a:rPr lang="en-US" b="1" dirty="0">
                <a:solidFill>
                  <a:srgbClr val="7030A0"/>
                </a:solidFill>
              </a:rPr>
              <a:t>dense vector</a:t>
            </a:r>
            <a:r>
              <a:rPr lang="en-US" dirty="0"/>
              <a:t>.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In this way, the </a:t>
            </a:r>
            <a:r>
              <a:rPr lang="en-US" dirty="0">
                <a:solidFill>
                  <a:srgbClr val="7030A0"/>
                </a:solidFill>
              </a:rPr>
              <a:t>vector defines points in space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well done, </a:t>
            </a:r>
            <a:r>
              <a:rPr lang="en-US" dirty="0">
                <a:solidFill>
                  <a:srgbClr val="0070C0"/>
                </a:solidFill>
              </a:rPr>
              <a:t>the closer points will correspond to closer meaning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50 is the minimum, 300 is more realistic, but also 1000, or 2000, or more but still much smaller than a 500.000 elements vector for One-hot…</a:t>
            </a:r>
          </a:p>
        </p:txBody>
      </p:sp>
    </p:spTree>
    <p:extLst>
      <p:ext uri="{BB962C8B-B14F-4D97-AF65-F5344CB8AC3E}">
        <p14:creationId xmlns:p14="http://schemas.microsoft.com/office/powerpoint/2010/main" val="388892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7469-03FD-4972-A539-54A49939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02A-2BEC-4B9F-8443-B04FEC2F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Let’s see the word embedding of these words: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CA7D7-4173-4A4B-A1FD-4B181592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473325"/>
            <a:ext cx="8096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0443-5FF7-7636-86FE-52ED985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61430-DF64-2A6B-8817-8871DCD1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input we have text (corpus), and in output we have a vectorized representation of the words in the text.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254FA-5541-2DAF-603E-5437ED8D8238}"/>
              </a:ext>
            </a:extLst>
          </p:cNvPr>
          <p:cNvSpPr txBox="1"/>
          <p:nvPr/>
        </p:nvSpPr>
        <p:spPr>
          <a:xfrm>
            <a:off x="2114371" y="3919821"/>
            <a:ext cx="189716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a very large corpus of words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301068-C32F-EE8B-88AE-4B587005FBB3}"/>
              </a:ext>
            </a:extLst>
          </p:cNvPr>
          <p:cNvSpPr/>
          <p:nvPr/>
        </p:nvSpPr>
        <p:spPr>
          <a:xfrm>
            <a:off x="4819828" y="3572142"/>
            <a:ext cx="1418602" cy="134169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Word2Vec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FAE3C-65AE-B498-CBC6-A9E3662A4A13}"/>
              </a:ext>
            </a:extLst>
          </p:cNvPr>
          <p:cNvSpPr txBox="1"/>
          <p:nvPr/>
        </p:nvSpPr>
        <p:spPr>
          <a:xfrm>
            <a:off x="7193423" y="3365823"/>
            <a:ext cx="430067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This: [0.240, 0.145, 0.062, … ]</a:t>
            </a:r>
          </a:p>
          <a:p>
            <a:r>
              <a:rPr lang="en-US" dirty="0">
                <a:latin typeface="Consolas" panose="020B0609020204030204" pitchFamily="49" charset="0"/>
              </a:rPr>
              <a:t>is:   [0.412, 0.011, 0.177, … ]</a:t>
            </a:r>
          </a:p>
          <a:p>
            <a:r>
              <a:rPr lang="en-US" dirty="0">
                <a:latin typeface="Consolas" panose="020B0609020204030204" pitchFamily="49" charset="0"/>
              </a:rPr>
              <a:t>a:    [0.105, 0.035, 0.094, … ]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725784-4CFA-B2A6-65D2-DF702E2589F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011538" y="4242987"/>
            <a:ext cx="808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50C60C-1971-081E-C6A8-58EEE9BBD03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238430" y="4242986"/>
            <a:ext cx="9549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82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254FA-5541-2DAF-603E-5437ED8D8238}"/>
              </a:ext>
            </a:extLst>
          </p:cNvPr>
          <p:cNvSpPr txBox="1"/>
          <p:nvPr/>
        </p:nvSpPr>
        <p:spPr>
          <a:xfrm>
            <a:off x="1329137" y="405927"/>
            <a:ext cx="2896312" cy="7848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Input Layer</a:t>
            </a:r>
            <a:r>
              <a:rPr lang="en-US" sz="1500" dirty="0"/>
              <a:t>:</a:t>
            </a:r>
          </a:p>
          <a:p>
            <a:r>
              <a:rPr lang="en-US" sz="1500" dirty="0"/>
              <a:t>This one-hot vector represents one of the words in our vocabulary: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FAE3C-65AE-B498-CBC6-A9E3662A4A13}"/>
              </a:ext>
            </a:extLst>
          </p:cNvPr>
          <p:cNvSpPr txBox="1"/>
          <p:nvPr/>
        </p:nvSpPr>
        <p:spPr>
          <a:xfrm>
            <a:off x="1888489" y="2518080"/>
            <a:ext cx="2921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CEF8F7-1E14-1596-B309-41A606CC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35" y="1135228"/>
            <a:ext cx="3856911" cy="535102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1F64DD-0C3E-D8A4-D337-229DEC2C22C4}"/>
              </a:ext>
            </a:extLst>
          </p:cNvPr>
          <p:cNvSpPr/>
          <p:nvPr/>
        </p:nvSpPr>
        <p:spPr>
          <a:xfrm>
            <a:off x="5783330" y="1468862"/>
            <a:ext cx="959301" cy="4683760"/>
          </a:xfrm>
          <a:prstGeom prst="roundRect">
            <a:avLst/>
          </a:prstGeom>
          <a:solidFill>
            <a:schemeClr val="accent6">
              <a:alpha val="4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5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EFB0EF-4EAC-58DD-29A0-6187316B9176}"/>
              </a:ext>
            </a:extLst>
          </p:cNvPr>
          <p:cNvSpPr/>
          <p:nvPr/>
        </p:nvSpPr>
        <p:spPr>
          <a:xfrm>
            <a:off x="2180647" y="3588544"/>
            <a:ext cx="1379701" cy="418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DAA37-F5CD-143E-FC84-F7D1FF725126}"/>
              </a:ext>
            </a:extLst>
          </p:cNvPr>
          <p:cNvSpPr txBox="1"/>
          <p:nvPr/>
        </p:nvSpPr>
        <p:spPr>
          <a:xfrm>
            <a:off x="6810997" y="343273"/>
            <a:ext cx="3651787" cy="7848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Output Layer</a:t>
            </a:r>
            <a:r>
              <a:rPr lang="en-US" sz="1500" dirty="0"/>
              <a:t>:</a:t>
            </a:r>
          </a:p>
          <a:p>
            <a:r>
              <a:rPr lang="en-US" sz="1500" dirty="0"/>
              <a:t>Probability of every word in the vocabulary to appear in proximity of the input word: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930BE-2CDB-7306-51B2-2103381C14C6}"/>
              </a:ext>
            </a:extLst>
          </p:cNvPr>
          <p:cNvSpPr txBox="1"/>
          <p:nvPr/>
        </p:nvSpPr>
        <p:spPr>
          <a:xfrm>
            <a:off x="7756150" y="1530165"/>
            <a:ext cx="2430524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1D76D-5DA7-210B-43B7-F2A821B3A9CF}"/>
              </a:ext>
            </a:extLst>
          </p:cNvPr>
          <p:cNvSpPr txBox="1"/>
          <p:nvPr/>
        </p:nvSpPr>
        <p:spPr>
          <a:xfrm>
            <a:off x="7768937" y="2028858"/>
            <a:ext cx="3306435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“Aardvark”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6C9CAC-7D44-E1B1-CAA7-EA90C0D6B6E3}"/>
              </a:ext>
            </a:extLst>
          </p:cNvPr>
          <p:cNvSpPr txBox="1"/>
          <p:nvPr/>
        </p:nvSpPr>
        <p:spPr>
          <a:xfrm>
            <a:off x="7756150" y="2508543"/>
            <a:ext cx="3306435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“Aback”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233A4-797C-5A8E-18DE-533A2D0D71ED}"/>
              </a:ext>
            </a:extLst>
          </p:cNvPr>
          <p:cNvSpPr txBox="1"/>
          <p:nvPr/>
        </p:nvSpPr>
        <p:spPr>
          <a:xfrm>
            <a:off x="7756150" y="3004912"/>
            <a:ext cx="3114188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“Abacus”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2C578-9687-487D-A556-B5352897C573}"/>
              </a:ext>
            </a:extLst>
          </p:cNvPr>
          <p:cNvSpPr txBox="1"/>
          <p:nvPr/>
        </p:nvSpPr>
        <p:spPr>
          <a:xfrm>
            <a:off x="7756150" y="3465782"/>
            <a:ext cx="3114188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“Abaft”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9A625-B14B-4601-0D69-ADC8B4297D42}"/>
              </a:ext>
            </a:extLst>
          </p:cNvPr>
          <p:cNvSpPr txBox="1"/>
          <p:nvPr/>
        </p:nvSpPr>
        <p:spPr>
          <a:xfrm>
            <a:off x="7756151" y="3972748"/>
            <a:ext cx="3306435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“Abandon”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A9746-BB7A-4156-A71F-D742A5A10D7D}"/>
              </a:ext>
            </a:extLst>
          </p:cNvPr>
          <p:cNvSpPr txBox="1"/>
          <p:nvPr/>
        </p:nvSpPr>
        <p:spPr>
          <a:xfrm>
            <a:off x="7756150" y="4443073"/>
            <a:ext cx="3306435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“Abandoned”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AABEF-EC00-51BC-B26B-5AEEB42B943C}"/>
              </a:ext>
            </a:extLst>
          </p:cNvPr>
          <p:cNvSpPr txBox="1"/>
          <p:nvPr/>
        </p:nvSpPr>
        <p:spPr>
          <a:xfrm>
            <a:off x="7756150" y="4930895"/>
            <a:ext cx="341753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“Abandoning”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5AA484-A3E9-EE3C-630D-FE8FEEA70B31}"/>
              </a:ext>
            </a:extLst>
          </p:cNvPr>
          <p:cNvSpPr txBox="1"/>
          <p:nvPr/>
        </p:nvSpPr>
        <p:spPr>
          <a:xfrm>
            <a:off x="7777483" y="5425380"/>
            <a:ext cx="3703848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“Abandonment”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917E6-BF4F-BCC1-10A2-999A2C54D4BC}"/>
              </a:ext>
            </a:extLst>
          </p:cNvPr>
          <p:cNvSpPr txBox="1"/>
          <p:nvPr/>
        </p:nvSpPr>
        <p:spPr>
          <a:xfrm>
            <a:off x="7777483" y="5896680"/>
            <a:ext cx="3114188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0.000.. for word “Abandons”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63D892-40B3-5F5A-62A2-2180E69141E5}"/>
              </a:ext>
            </a:extLst>
          </p:cNvPr>
          <p:cNvCxnSpPr>
            <a:cxnSpLocks/>
          </p:cNvCxnSpPr>
          <p:nvPr/>
        </p:nvCxnSpPr>
        <p:spPr>
          <a:xfrm>
            <a:off x="7246833" y="1680870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29BFD1F-1EE3-DE79-8FDA-DA6CB3D38E7F}"/>
              </a:ext>
            </a:extLst>
          </p:cNvPr>
          <p:cNvCxnSpPr>
            <a:cxnSpLocks/>
          </p:cNvCxnSpPr>
          <p:nvPr/>
        </p:nvCxnSpPr>
        <p:spPr>
          <a:xfrm>
            <a:off x="7246587" y="2175102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20D980-3647-D259-BD5B-83A87873C877}"/>
              </a:ext>
            </a:extLst>
          </p:cNvPr>
          <p:cNvCxnSpPr>
            <a:cxnSpLocks/>
          </p:cNvCxnSpPr>
          <p:nvPr/>
        </p:nvCxnSpPr>
        <p:spPr>
          <a:xfrm>
            <a:off x="7246587" y="2662213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AC0AF7-4109-5111-E8BB-8989AA0F2E13}"/>
              </a:ext>
            </a:extLst>
          </p:cNvPr>
          <p:cNvCxnSpPr>
            <a:cxnSpLocks/>
          </p:cNvCxnSpPr>
          <p:nvPr/>
        </p:nvCxnSpPr>
        <p:spPr>
          <a:xfrm>
            <a:off x="7246587" y="3149323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AAE9A2-A266-E5FE-698C-8A87A5EA7F36}"/>
              </a:ext>
            </a:extLst>
          </p:cNvPr>
          <p:cNvCxnSpPr>
            <a:cxnSpLocks/>
          </p:cNvCxnSpPr>
          <p:nvPr/>
        </p:nvCxnSpPr>
        <p:spPr>
          <a:xfrm>
            <a:off x="7246587" y="3619340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BE5972-400E-014E-4303-1177D363231A}"/>
              </a:ext>
            </a:extLst>
          </p:cNvPr>
          <p:cNvCxnSpPr>
            <a:cxnSpLocks/>
          </p:cNvCxnSpPr>
          <p:nvPr/>
        </p:nvCxnSpPr>
        <p:spPr>
          <a:xfrm>
            <a:off x="7246587" y="4114997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C16FDD-777F-F19E-347D-3F59C88F0514}"/>
              </a:ext>
            </a:extLst>
          </p:cNvPr>
          <p:cNvCxnSpPr>
            <a:cxnSpLocks/>
          </p:cNvCxnSpPr>
          <p:nvPr/>
        </p:nvCxnSpPr>
        <p:spPr>
          <a:xfrm>
            <a:off x="7243448" y="4596900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29DBB1-F440-157F-ABFF-73B2E5F7E972}"/>
              </a:ext>
            </a:extLst>
          </p:cNvPr>
          <p:cNvCxnSpPr>
            <a:cxnSpLocks/>
          </p:cNvCxnSpPr>
          <p:nvPr/>
        </p:nvCxnSpPr>
        <p:spPr>
          <a:xfrm>
            <a:off x="7243448" y="5073690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F4DF09-2F4F-9B08-4C0C-A71A773B43F2}"/>
              </a:ext>
            </a:extLst>
          </p:cNvPr>
          <p:cNvCxnSpPr>
            <a:cxnSpLocks/>
          </p:cNvCxnSpPr>
          <p:nvPr/>
        </p:nvCxnSpPr>
        <p:spPr>
          <a:xfrm>
            <a:off x="7243448" y="5567782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07671B-4206-A454-2B00-BCBE7E4BEED2}"/>
              </a:ext>
            </a:extLst>
          </p:cNvPr>
          <p:cNvCxnSpPr>
            <a:cxnSpLocks/>
          </p:cNvCxnSpPr>
          <p:nvPr/>
        </p:nvCxnSpPr>
        <p:spPr>
          <a:xfrm>
            <a:off x="7246587" y="6046347"/>
            <a:ext cx="50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85B6FB3-F4B2-F08D-FCE9-82317022E87C}"/>
              </a:ext>
            </a:extLst>
          </p:cNvPr>
          <p:cNvSpPr txBox="1"/>
          <p:nvPr/>
        </p:nvSpPr>
        <p:spPr>
          <a:xfrm>
            <a:off x="7768937" y="6252075"/>
            <a:ext cx="3114188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B14E3-8D18-B6BC-D966-40723DE951C0}"/>
              </a:ext>
            </a:extLst>
          </p:cNvPr>
          <p:cNvSpPr txBox="1"/>
          <p:nvPr/>
        </p:nvSpPr>
        <p:spPr>
          <a:xfrm>
            <a:off x="5841019" y="1129573"/>
            <a:ext cx="84392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 err="1"/>
              <a:t>Softmax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8852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0FAE3C-65AE-B498-CBC6-A9E3662A4A13}"/>
              </a:ext>
            </a:extLst>
          </p:cNvPr>
          <p:cNvSpPr txBox="1"/>
          <p:nvPr/>
        </p:nvSpPr>
        <p:spPr>
          <a:xfrm>
            <a:off x="298970" y="2518080"/>
            <a:ext cx="2921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CEF8F7-1E14-1596-B309-41A606CC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816" y="1135228"/>
            <a:ext cx="3856911" cy="535102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1F64DD-0C3E-D8A4-D337-229DEC2C22C4}"/>
              </a:ext>
            </a:extLst>
          </p:cNvPr>
          <p:cNvSpPr/>
          <p:nvPr/>
        </p:nvSpPr>
        <p:spPr>
          <a:xfrm>
            <a:off x="4193811" y="1468862"/>
            <a:ext cx="959301" cy="4683760"/>
          </a:xfrm>
          <a:prstGeom prst="roundRect">
            <a:avLst/>
          </a:prstGeom>
          <a:solidFill>
            <a:schemeClr val="accent6">
              <a:alpha val="4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5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EFB0EF-4EAC-58DD-29A0-6187316B9176}"/>
              </a:ext>
            </a:extLst>
          </p:cNvPr>
          <p:cNvSpPr/>
          <p:nvPr/>
        </p:nvSpPr>
        <p:spPr>
          <a:xfrm>
            <a:off x="591128" y="3588544"/>
            <a:ext cx="1379701" cy="418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5B14E3-8D18-B6BC-D966-40723DE951C0}"/>
              </a:ext>
            </a:extLst>
          </p:cNvPr>
          <p:cNvSpPr txBox="1"/>
          <p:nvPr/>
        </p:nvSpPr>
        <p:spPr>
          <a:xfrm>
            <a:off x="4251500" y="1129573"/>
            <a:ext cx="84392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 err="1"/>
              <a:t>Softmax</a:t>
            </a: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26CF-1F4E-76D6-C0AB-AD70123E436A}"/>
              </a:ext>
            </a:extLst>
          </p:cNvPr>
          <p:cNvSpPr txBox="1"/>
          <p:nvPr/>
        </p:nvSpPr>
        <p:spPr>
          <a:xfrm>
            <a:off x="6848261" y="1651590"/>
            <a:ext cx="3476929" cy="33239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Hidden Layer</a:t>
            </a:r>
            <a:r>
              <a:rPr lang="en-US" sz="1500" dirty="0"/>
              <a:t>:</a:t>
            </a:r>
          </a:p>
          <a:p>
            <a:r>
              <a:rPr lang="en-US" sz="1500" dirty="0"/>
              <a:t>How many weights in the hidden layer?</a:t>
            </a:r>
          </a:p>
          <a:p>
            <a:endParaRPr lang="en-US" sz="1500" dirty="0"/>
          </a:p>
          <a:p>
            <a:r>
              <a:rPr lang="en-US" sz="1500" dirty="0"/>
              <a:t>If we have 10,000 words and we select the number of features to be 300 (hyperparameter), then:</a:t>
            </a:r>
          </a:p>
          <a:p>
            <a:endParaRPr lang="en-US" sz="1500" dirty="0"/>
          </a:p>
          <a:p>
            <a:pPr algn="ctr"/>
            <a:r>
              <a:rPr lang="en-US" sz="1500" dirty="0"/>
              <a:t>10,000 x 300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When you input the one-hot vector, only the weights corresponding to that specific word will not be 0</a:t>
            </a:r>
          </a:p>
        </p:txBody>
      </p:sp>
    </p:spTree>
    <p:extLst>
      <p:ext uri="{BB962C8B-B14F-4D97-AF65-F5344CB8AC3E}">
        <p14:creationId xmlns:p14="http://schemas.microsoft.com/office/powerpoint/2010/main" val="49575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0FAE3C-65AE-B498-CBC6-A9E3662A4A13}"/>
              </a:ext>
            </a:extLst>
          </p:cNvPr>
          <p:cNvSpPr txBox="1"/>
          <p:nvPr/>
        </p:nvSpPr>
        <p:spPr>
          <a:xfrm>
            <a:off x="909600" y="2198400"/>
            <a:ext cx="2921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26CF-1F4E-76D6-C0AB-AD70123E436A}"/>
              </a:ext>
            </a:extLst>
          </p:cNvPr>
          <p:cNvSpPr txBox="1"/>
          <p:nvPr/>
        </p:nvSpPr>
        <p:spPr>
          <a:xfrm>
            <a:off x="5825438" y="954073"/>
            <a:ext cx="192733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Hidden Layer’s Nodes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5B0C4-0942-7CED-39FD-9E54080E7F50}"/>
              </a:ext>
            </a:extLst>
          </p:cNvPr>
          <p:cNvSpPr txBox="1"/>
          <p:nvPr/>
        </p:nvSpPr>
        <p:spPr>
          <a:xfrm>
            <a:off x="2825494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A99EC-8C9E-A2AA-020C-A00BEA70B6D7}"/>
              </a:ext>
            </a:extLst>
          </p:cNvPr>
          <p:cNvSpPr txBox="1"/>
          <p:nvPr/>
        </p:nvSpPr>
        <p:spPr>
          <a:xfrm>
            <a:off x="2244294" y="6192327"/>
            <a:ext cx="19679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There are 10,000 rows</a:t>
            </a:r>
          </a:p>
          <a:p>
            <a:pPr algn="ctr"/>
            <a:r>
              <a:rPr lang="en-US" sz="1500" dirty="0"/>
              <a:t>(one per word)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E6648D-92EF-20E2-6716-BFF1604BDC4B}"/>
              </a:ext>
            </a:extLst>
          </p:cNvPr>
          <p:cNvSpPr txBox="1"/>
          <p:nvPr/>
        </p:nvSpPr>
        <p:spPr>
          <a:xfrm>
            <a:off x="3636469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71ED8-E40D-CAA1-CE3B-368EF8A1B86A}"/>
              </a:ext>
            </a:extLst>
          </p:cNvPr>
          <p:cNvSpPr txBox="1"/>
          <p:nvPr/>
        </p:nvSpPr>
        <p:spPr>
          <a:xfrm>
            <a:off x="4469493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608DC5-AF8A-A722-BA82-DB6EB2F563D7}"/>
              </a:ext>
            </a:extLst>
          </p:cNvPr>
          <p:cNvSpPr txBox="1"/>
          <p:nvPr/>
        </p:nvSpPr>
        <p:spPr>
          <a:xfrm>
            <a:off x="5302517" y="5612673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F7CDEE-0F0F-246B-835D-476D8D929531}"/>
              </a:ext>
            </a:extLst>
          </p:cNvPr>
          <p:cNvSpPr/>
          <p:nvPr/>
        </p:nvSpPr>
        <p:spPr>
          <a:xfrm>
            <a:off x="6577712" y="1345417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F83BBB-8797-7BA5-F050-A82A42398BD7}"/>
              </a:ext>
            </a:extLst>
          </p:cNvPr>
          <p:cNvSpPr/>
          <p:nvPr/>
        </p:nvSpPr>
        <p:spPr>
          <a:xfrm>
            <a:off x="6577712" y="1876601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7623AB0-D737-C7C2-FF7F-EDDA0A5234FF}"/>
              </a:ext>
            </a:extLst>
          </p:cNvPr>
          <p:cNvSpPr/>
          <p:nvPr/>
        </p:nvSpPr>
        <p:spPr>
          <a:xfrm>
            <a:off x="6577712" y="2415881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8536DA-CB86-4FD2-CDFD-84A77E48FB11}"/>
              </a:ext>
            </a:extLst>
          </p:cNvPr>
          <p:cNvSpPr/>
          <p:nvPr/>
        </p:nvSpPr>
        <p:spPr>
          <a:xfrm>
            <a:off x="6577712" y="2947065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CE06BF-EA4D-8347-9851-3747ECC5DD2A}"/>
              </a:ext>
            </a:extLst>
          </p:cNvPr>
          <p:cNvSpPr/>
          <p:nvPr/>
        </p:nvSpPr>
        <p:spPr>
          <a:xfrm>
            <a:off x="6577712" y="3478249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607425-829F-2D71-9BF1-E8BF992CD7F8}"/>
              </a:ext>
            </a:extLst>
          </p:cNvPr>
          <p:cNvSpPr/>
          <p:nvPr/>
        </p:nvSpPr>
        <p:spPr>
          <a:xfrm>
            <a:off x="6577712" y="4009433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2FEA8B7-9DA1-E2AD-D140-7501E6A3E804}"/>
              </a:ext>
            </a:extLst>
          </p:cNvPr>
          <p:cNvSpPr/>
          <p:nvPr/>
        </p:nvSpPr>
        <p:spPr>
          <a:xfrm>
            <a:off x="6577712" y="4548713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CCE74B-1EA5-0884-9611-6BDF75DFDAD5}"/>
              </a:ext>
            </a:extLst>
          </p:cNvPr>
          <p:cNvSpPr/>
          <p:nvPr/>
        </p:nvSpPr>
        <p:spPr>
          <a:xfrm>
            <a:off x="6577712" y="5079897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A06A2F-1418-0BE9-E35C-67011E01412E}"/>
              </a:ext>
            </a:extLst>
          </p:cNvPr>
          <p:cNvSpPr txBox="1"/>
          <p:nvPr/>
        </p:nvSpPr>
        <p:spPr>
          <a:xfrm>
            <a:off x="6577712" y="5498641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81E46-45F6-CA76-DA99-DB37CAF8C725}"/>
              </a:ext>
            </a:extLst>
          </p:cNvPr>
          <p:cNvSpPr txBox="1"/>
          <p:nvPr/>
        </p:nvSpPr>
        <p:spPr>
          <a:xfrm>
            <a:off x="5789616" y="3144163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AD2B9B-1A76-8E29-2C6E-6450133399A7}"/>
              </a:ext>
            </a:extLst>
          </p:cNvPr>
          <p:cNvSpPr txBox="1"/>
          <p:nvPr/>
        </p:nvSpPr>
        <p:spPr>
          <a:xfrm>
            <a:off x="4539397" y="6192327"/>
            <a:ext cx="15524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And 300 columns</a:t>
            </a:r>
          </a:p>
          <a:p>
            <a:pPr algn="ctr"/>
            <a:r>
              <a:rPr lang="en-US" sz="1500" dirty="0"/>
              <a:t>(one per feature)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927759C-5575-C6CC-93D5-80B35D5D1F68}"/>
              </a:ext>
            </a:extLst>
          </p:cNvPr>
          <p:cNvSpPr/>
          <p:nvPr/>
        </p:nvSpPr>
        <p:spPr>
          <a:xfrm>
            <a:off x="831138" y="3060834"/>
            <a:ext cx="449083" cy="283716"/>
          </a:xfrm>
          <a:prstGeom prst="roundRect">
            <a:avLst/>
          </a:prstGeom>
          <a:solidFill>
            <a:srgbClr val="0070C0">
              <a:alpha val="4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5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DC162E-4D3B-1F93-1D8B-B97969A54098}"/>
                  </a:ext>
                </a:extLst>
              </p:cNvPr>
              <p:cNvSpPr txBox="1"/>
              <p:nvPr/>
            </p:nvSpPr>
            <p:spPr>
              <a:xfrm>
                <a:off x="2773088" y="143092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DC162E-4D3B-1F93-1D8B-B97969A5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8" y="1430928"/>
                <a:ext cx="532100" cy="333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EB04B7-DC15-1D29-04B8-A0FE0356A8F9}"/>
                  </a:ext>
                </a:extLst>
              </p:cNvPr>
              <p:cNvSpPr txBox="1"/>
              <p:nvPr/>
            </p:nvSpPr>
            <p:spPr>
              <a:xfrm>
                <a:off x="2773088" y="196687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EB04B7-DC15-1D29-04B8-A0FE0356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8" y="1966877"/>
                <a:ext cx="532100" cy="333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3847F0-90FD-D461-6FB9-EEF06FDA76E8}"/>
                  </a:ext>
                </a:extLst>
              </p:cNvPr>
              <p:cNvSpPr txBox="1"/>
              <p:nvPr/>
            </p:nvSpPr>
            <p:spPr>
              <a:xfrm>
                <a:off x="2773088" y="2501392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33847F0-90FD-D461-6FB9-EEF06FDA7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8" y="2501392"/>
                <a:ext cx="532100" cy="333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216EAD8-804A-4D5F-C3CD-4DDD4048E1B7}"/>
                  </a:ext>
                </a:extLst>
              </p:cNvPr>
              <p:cNvSpPr txBox="1"/>
              <p:nvPr/>
            </p:nvSpPr>
            <p:spPr>
              <a:xfrm>
                <a:off x="2773088" y="303734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216EAD8-804A-4D5F-C3CD-4DDD4048E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8" y="3037341"/>
                <a:ext cx="532100" cy="333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DCD896-D6D3-A328-FF30-34B40F5444CB}"/>
                  </a:ext>
                </a:extLst>
              </p:cNvPr>
              <p:cNvSpPr txBox="1"/>
              <p:nvPr/>
            </p:nvSpPr>
            <p:spPr>
              <a:xfrm>
                <a:off x="2779599" y="358180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8DCD896-D6D3-A328-FF30-34B40F544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9" y="3581809"/>
                <a:ext cx="532100" cy="333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395097-DF6B-CF7D-E488-4B93125C3DC7}"/>
                  </a:ext>
                </a:extLst>
              </p:cNvPr>
              <p:cNvSpPr txBox="1"/>
              <p:nvPr/>
            </p:nvSpPr>
            <p:spPr>
              <a:xfrm>
                <a:off x="2779599" y="411775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395097-DF6B-CF7D-E488-4B93125C3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9" y="4117758"/>
                <a:ext cx="532100" cy="333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141AE9-F745-0F4E-FC33-4A524626C388}"/>
                  </a:ext>
                </a:extLst>
              </p:cNvPr>
              <p:cNvSpPr txBox="1"/>
              <p:nvPr/>
            </p:nvSpPr>
            <p:spPr>
              <a:xfrm>
                <a:off x="2779599" y="465227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141AE9-F745-0F4E-FC33-4A524626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9" y="4652273"/>
                <a:ext cx="532100" cy="333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8AB14C2-E6F2-BCC7-CD43-3EF5635C98DB}"/>
                  </a:ext>
                </a:extLst>
              </p:cNvPr>
              <p:cNvSpPr txBox="1"/>
              <p:nvPr/>
            </p:nvSpPr>
            <p:spPr>
              <a:xfrm>
                <a:off x="2779599" y="5188222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8AB14C2-E6F2-BCC7-CD43-3EF5635C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9" y="5188222"/>
                <a:ext cx="532100" cy="333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EB3CBE-25DD-3C34-FA65-F857691734E4}"/>
                  </a:ext>
                </a:extLst>
              </p:cNvPr>
              <p:cNvSpPr txBox="1"/>
              <p:nvPr/>
            </p:nvSpPr>
            <p:spPr>
              <a:xfrm>
                <a:off x="3556690" y="143918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EB3CBE-25DD-3C34-FA65-F85769173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0" y="1439180"/>
                <a:ext cx="532100" cy="3332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DE086DC-C2B4-ACA1-E7CF-8F30FFC99ED5}"/>
                  </a:ext>
                </a:extLst>
              </p:cNvPr>
              <p:cNvSpPr txBox="1"/>
              <p:nvPr/>
            </p:nvSpPr>
            <p:spPr>
              <a:xfrm>
                <a:off x="3556690" y="197512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DE086DC-C2B4-ACA1-E7CF-8F30FFC99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0" y="1975129"/>
                <a:ext cx="532100" cy="33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97B737-942A-7D58-3541-7288A975D946}"/>
                  </a:ext>
                </a:extLst>
              </p:cNvPr>
              <p:cNvSpPr txBox="1"/>
              <p:nvPr/>
            </p:nvSpPr>
            <p:spPr>
              <a:xfrm>
                <a:off x="3556690" y="25096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97B737-942A-7D58-3541-7288A975D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0" y="2509644"/>
                <a:ext cx="532100" cy="3332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4752B3-DFDC-1DC7-78AE-04D9D47F674B}"/>
                  </a:ext>
                </a:extLst>
              </p:cNvPr>
              <p:cNvSpPr txBox="1"/>
              <p:nvPr/>
            </p:nvSpPr>
            <p:spPr>
              <a:xfrm>
                <a:off x="3556690" y="304559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4752B3-DFDC-1DC7-78AE-04D9D47F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0" y="3045593"/>
                <a:ext cx="532100" cy="3332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5F7889C-CCBA-CDF2-FA0D-F372FCDB9220}"/>
                  </a:ext>
                </a:extLst>
              </p:cNvPr>
              <p:cNvSpPr txBox="1"/>
              <p:nvPr/>
            </p:nvSpPr>
            <p:spPr>
              <a:xfrm>
                <a:off x="3563201" y="359006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5F7889C-CCBA-CDF2-FA0D-F372FCDB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201" y="3590061"/>
                <a:ext cx="532100" cy="3332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8D0EEE-B08A-F85B-901D-8DC071369248}"/>
                  </a:ext>
                </a:extLst>
              </p:cNvPr>
              <p:cNvSpPr txBox="1"/>
              <p:nvPr/>
            </p:nvSpPr>
            <p:spPr>
              <a:xfrm>
                <a:off x="3563201" y="412601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8D0EEE-B08A-F85B-901D-8DC071369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201" y="4126010"/>
                <a:ext cx="532100" cy="333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16508CD-BB32-EC6B-8D58-090A261E02AC}"/>
                  </a:ext>
                </a:extLst>
              </p:cNvPr>
              <p:cNvSpPr txBox="1"/>
              <p:nvPr/>
            </p:nvSpPr>
            <p:spPr>
              <a:xfrm>
                <a:off x="3563201" y="466052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16508CD-BB32-EC6B-8D58-090A261E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201" y="4660525"/>
                <a:ext cx="532100" cy="3332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899553-78B5-E41D-E3FA-02B303847B6C}"/>
                  </a:ext>
                </a:extLst>
              </p:cNvPr>
              <p:cNvSpPr txBox="1"/>
              <p:nvPr/>
            </p:nvSpPr>
            <p:spPr>
              <a:xfrm>
                <a:off x="3563201" y="519647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A899553-78B5-E41D-E3FA-02B30384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201" y="5196474"/>
                <a:ext cx="532100" cy="3332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41756B9-472C-34BF-49B7-229C26489F35}"/>
                  </a:ext>
                </a:extLst>
              </p:cNvPr>
              <p:cNvSpPr txBox="1"/>
              <p:nvPr/>
            </p:nvSpPr>
            <p:spPr>
              <a:xfrm>
                <a:off x="4379360" y="143092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41756B9-472C-34BF-49B7-229C2648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60" y="1430928"/>
                <a:ext cx="532100" cy="3332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473D693-FAF5-95BC-AC96-B7C95FD6D2F1}"/>
                  </a:ext>
                </a:extLst>
              </p:cNvPr>
              <p:cNvSpPr txBox="1"/>
              <p:nvPr/>
            </p:nvSpPr>
            <p:spPr>
              <a:xfrm>
                <a:off x="4379360" y="196687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473D693-FAF5-95BC-AC96-B7C95FD6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60" y="1966877"/>
                <a:ext cx="532100" cy="3332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0E653E-9450-A576-8074-F90D0A58AEDB}"/>
                  </a:ext>
                </a:extLst>
              </p:cNvPr>
              <p:cNvSpPr txBox="1"/>
              <p:nvPr/>
            </p:nvSpPr>
            <p:spPr>
              <a:xfrm>
                <a:off x="4379360" y="2501392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0E653E-9450-A576-8074-F90D0A58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60" y="2501392"/>
                <a:ext cx="532100" cy="33323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911E10-6430-4229-8B9E-C8A1CD9FEBFA}"/>
                  </a:ext>
                </a:extLst>
              </p:cNvPr>
              <p:cNvSpPr txBox="1"/>
              <p:nvPr/>
            </p:nvSpPr>
            <p:spPr>
              <a:xfrm>
                <a:off x="4379360" y="303734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911E10-6430-4229-8B9E-C8A1CD9F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60" y="3037341"/>
                <a:ext cx="532100" cy="3332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412FF5-0C2A-C062-8E1D-536F8C6A7D82}"/>
                  </a:ext>
                </a:extLst>
              </p:cNvPr>
              <p:cNvSpPr txBox="1"/>
              <p:nvPr/>
            </p:nvSpPr>
            <p:spPr>
              <a:xfrm>
                <a:off x="4385871" y="358180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412FF5-0C2A-C062-8E1D-536F8C6A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1" y="3581809"/>
                <a:ext cx="532100" cy="3332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70162E-A34D-2C5F-6DF3-2534E2B676EF}"/>
                  </a:ext>
                </a:extLst>
              </p:cNvPr>
              <p:cNvSpPr txBox="1"/>
              <p:nvPr/>
            </p:nvSpPr>
            <p:spPr>
              <a:xfrm>
                <a:off x="4385871" y="411775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570162E-A34D-2C5F-6DF3-2534E2B67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1" y="4117758"/>
                <a:ext cx="532100" cy="33323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5BF2BA6-4911-5A58-B0F6-C938AFEC7EE9}"/>
                  </a:ext>
                </a:extLst>
              </p:cNvPr>
              <p:cNvSpPr txBox="1"/>
              <p:nvPr/>
            </p:nvSpPr>
            <p:spPr>
              <a:xfrm>
                <a:off x="4385871" y="465227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5BF2BA6-4911-5A58-B0F6-C938AFEC7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1" y="4652273"/>
                <a:ext cx="532100" cy="33323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3859C82-3930-AE8B-775A-BCE61301858C}"/>
                  </a:ext>
                </a:extLst>
              </p:cNvPr>
              <p:cNvSpPr txBox="1"/>
              <p:nvPr/>
            </p:nvSpPr>
            <p:spPr>
              <a:xfrm>
                <a:off x="4385871" y="5188222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3859C82-3930-AE8B-775A-BCE613018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871" y="5188222"/>
                <a:ext cx="532100" cy="33323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1B7566D-5211-D567-A303-08869D1C40BA}"/>
                  </a:ext>
                </a:extLst>
              </p:cNvPr>
              <p:cNvSpPr txBox="1"/>
              <p:nvPr/>
            </p:nvSpPr>
            <p:spPr>
              <a:xfrm>
                <a:off x="5162962" y="143918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1B7566D-5211-D567-A303-08869D1C4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62" y="1439180"/>
                <a:ext cx="532100" cy="33323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6271C23-17A2-E4DF-B9C3-05888A930E45}"/>
                  </a:ext>
                </a:extLst>
              </p:cNvPr>
              <p:cNvSpPr txBox="1"/>
              <p:nvPr/>
            </p:nvSpPr>
            <p:spPr>
              <a:xfrm>
                <a:off x="5162962" y="197512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6271C23-17A2-E4DF-B9C3-05888A93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62" y="1975129"/>
                <a:ext cx="532100" cy="33323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BE53B89-7E1B-03E0-5B9C-4F3DC80EAE35}"/>
                  </a:ext>
                </a:extLst>
              </p:cNvPr>
              <p:cNvSpPr txBox="1"/>
              <p:nvPr/>
            </p:nvSpPr>
            <p:spPr>
              <a:xfrm>
                <a:off x="5162962" y="25096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BE53B89-7E1B-03E0-5B9C-4F3DC80E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62" y="2509644"/>
                <a:ext cx="532100" cy="33323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0019AE-45A0-4BA1-54B8-B431266EBDCF}"/>
                  </a:ext>
                </a:extLst>
              </p:cNvPr>
              <p:cNvSpPr txBox="1"/>
              <p:nvPr/>
            </p:nvSpPr>
            <p:spPr>
              <a:xfrm>
                <a:off x="5162962" y="304559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0019AE-45A0-4BA1-54B8-B431266E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62" y="3045593"/>
                <a:ext cx="532100" cy="33323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ABA8C27-278F-6E0F-E538-14BA14CDDB95}"/>
                  </a:ext>
                </a:extLst>
              </p:cNvPr>
              <p:cNvSpPr txBox="1"/>
              <p:nvPr/>
            </p:nvSpPr>
            <p:spPr>
              <a:xfrm>
                <a:off x="5169473" y="359006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ABA8C27-278F-6E0F-E538-14BA14CDD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73" y="3590061"/>
                <a:ext cx="532100" cy="33323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4E0D303-BB5D-5C14-9141-0D9CFC0CE6B2}"/>
                  </a:ext>
                </a:extLst>
              </p:cNvPr>
              <p:cNvSpPr txBox="1"/>
              <p:nvPr/>
            </p:nvSpPr>
            <p:spPr>
              <a:xfrm>
                <a:off x="5169473" y="412601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4E0D303-BB5D-5C14-9141-0D9CFC0C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73" y="4126010"/>
                <a:ext cx="532100" cy="33323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130EB74-F549-1C11-B2C3-D71FD9A276CA}"/>
                  </a:ext>
                </a:extLst>
              </p:cNvPr>
              <p:cNvSpPr txBox="1"/>
              <p:nvPr/>
            </p:nvSpPr>
            <p:spPr>
              <a:xfrm>
                <a:off x="5169473" y="466052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130EB74-F549-1C11-B2C3-D71FD9A27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73" y="4660525"/>
                <a:ext cx="532100" cy="33323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A52461-C23E-CECF-B936-2181CAB9AE2C}"/>
                  </a:ext>
                </a:extLst>
              </p:cNvPr>
              <p:cNvSpPr txBox="1"/>
              <p:nvPr/>
            </p:nvSpPr>
            <p:spPr>
              <a:xfrm>
                <a:off x="5169473" y="519647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5A52461-C23E-CECF-B936-2181CAB9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73" y="5196474"/>
                <a:ext cx="532100" cy="33323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91713AF2-328B-A0B7-FFDA-50A8820EACC5}"/>
              </a:ext>
            </a:extLst>
          </p:cNvPr>
          <p:cNvSpPr txBox="1"/>
          <p:nvPr/>
        </p:nvSpPr>
        <p:spPr>
          <a:xfrm>
            <a:off x="2837940" y="685214"/>
            <a:ext cx="2791395" cy="553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Weight Matrix (input –&gt; hidden)</a:t>
            </a:r>
          </a:p>
          <a:p>
            <a:pPr algn="ctr"/>
            <a:r>
              <a:rPr lang="en-US" sz="1500" dirty="0"/>
              <a:t>10,000 x 300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59A091-EE1F-C063-9CFE-44A76124A249}"/>
              </a:ext>
            </a:extLst>
          </p:cNvPr>
          <p:cNvSpPr txBox="1"/>
          <p:nvPr/>
        </p:nvSpPr>
        <p:spPr>
          <a:xfrm>
            <a:off x="91229" y="569798"/>
            <a:ext cx="2506708" cy="7848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Input Layer</a:t>
            </a:r>
            <a:r>
              <a:rPr lang="en-US" sz="1500" dirty="0"/>
              <a:t>:</a:t>
            </a:r>
          </a:p>
          <a:p>
            <a:r>
              <a:rPr lang="en-US" sz="1500" dirty="0"/>
              <a:t>One-hot vector representing a word from the vocabulary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E8F0A29-6157-D1C6-C479-358AA3459628}"/>
              </a:ext>
            </a:extLst>
          </p:cNvPr>
          <p:cNvSpPr/>
          <p:nvPr/>
        </p:nvSpPr>
        <p:spPr>
          <a:xfrm>
            <a:off x="2641171" y="2896512"/>
            <a:ext cx="3461032" cy="603411"/>
          </a:xfrm>
          <a:prstGeom prst="roundRect">
            <a:avLst/>
          </a:prstGeom>
          <a:solidFill>
            <a:srgbClr val="0070C0">
              <a:alpha val="4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50" b="1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A7F7BB-4E14-0CFF-1040-31CE3364544F}"/>
              </a:ext>
            </a:extLst>
          </p:cNvPr>
          <p:cNvCxnSpPr/>
          <p:nvPr/>
        </p:nvCxnSpPr>
        <p:spPr>
          <a:xfrm flipV="1">
            <a:off x="1344583" y="1605796"/>
            <a:ext cx="1296588" cy="70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AD04AED-4B87-47C4-1CA5-35AC52880062}"/>
              </a:ext>
            </a:extLst>
          </p:cNvPr>
          <p:cNvCxnSpPr>
            <a:cxnSpLocks/>
          </p:cNvCxnSpPr>
          <p:nvPr/>
        </p:nvCxnSpPr>
        <p:spPr>
          <a:xfrm flipV="1">
            <a:off x="1291668" y="2172762"/>
            <a:ext cx="1306269" cy="41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8D0D3AD-86AE-432C-571A-4AA65A29BBB7}"/>
              </a:ext>
            </a:extLst>
          </p:cNvPr>
          <p:cNvCxnSpPr>
            <a:cxnSpLocks/>
          </p:cNvCxnSpPr>
          <p:nvPr/>
        </p:nvCxnSpPr>
        <p:spPr>
          <a:xfrm flipV="1">
            <a:off x="1277732" y="2676260"/>
            <a:ext cx="1320205" cy="24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6D2D1D-7204-7D66-AF70-0A914BAC7792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 flipV="1">
            <a:off x="1280221" y="3198218"/>
            <a:ext cx="1360950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35AD239-EB90-99F4-CC59-0F30E9B2A02B}"/>
              </a:ext>
            </a:extLst>
          </p:cNvPr>
          <p:cNvCxnSpPr>
            <a:cxnSpLocks/>
          </p:cNvCxnSpPr>
          <p:nvPr/>
        </p:nvCxnSpPr>
        <p:spPr>
          <a:xfrm>
            <a:off x="1261362" y="3494293"/>
            <a:ext cx="1369489" cy="25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392F1AE-11A1-18EA-A751-83E9DCBD62A3}"/>
              </a:ext>
            </a:extLst>
          </p:cNvPr>
          <p:cNvCxnSpPr>
            <a:cxnSpLocks/>
          </p:cNvCxnSpPr>
          <p:nvPr/>
        </p:nvCxnSpPr>
        <p:spPr>
          <a:xfrm>
            <a:off x="1277732" y="3800816"/>
            <a:ext cx="1362970" cy="47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292B565-A367-1C25-B2A0-518BE061848E}"/>
              </a:ext>
            </a:extLst>
          </p:cNvPr>
          <p:cNvCxnSpPr>
            <a:cxnSpLocks/>
          </p:cNvCxnSpPr>
          <p:nvPr/>
        </p:nvCxnSpPr>
        <p:spPr>
          <a:xfrm>
            <a:off x="1284747" y="4071187"/>
            <a:ext cx="1402315" cy="74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/>
              <p:nvPr/>
            </p:nvSpPr>
            <p:spPr>
              <a:xfrm>
                <a:off x="7752770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1408114"/>
                <a:ext cx="532100" cy="33323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/>
              <p:nvPr/>
            </p:nvSpPr>
            <p:spPr>
              <a:xfrm>
                <a:off x="7752770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1944063"/>
                <a:ext cx="532100" cy="33323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/>
              <p:nvPr/>
            </p:nvSpPr>
            <p:spPr>
              <a:xfrm>
                <a:off x="7752770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2478578"/>
                <a:ext cx="532100" cy="33323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/>
              <p:nvPr/>
            </p:nvSpPr>
            <p:spPr>
              <a:xfrm>
                <a:off x="7752770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3014527"/>
                <a:ext cx="532100" cy="33323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/>
              <p:nvPr/>
            </p:nvSpPr>
            <p:spPr>
              <a:xfrm>
                <a:off x="7759281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3558995"/>
                <a:ext cx="532100" cy="33323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/>
              <p:nvPr/>
            </p:nvSpPr>
            <p:spPr>
              <a:xfrm>
                <a:off x="7759281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4094944"/>
                <a:ext cx="532100" cy="33323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/>
              <p:nvPr/>
            </p:nvSpPr>
            <p:spPr>
              <a:xfrm>
                <a:off x="7759281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4629459"/>
                <a:ext cx="532100" cy="33323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/>
              <p:nvPr/>
            </p:nvSpPr>
            <p:spPr>
              <a:xfrm>
                <a:off x="7759281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5165408"/>
                <a:ext cx="532100" cy="33323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/>
              <p:nvPr/>
            </p:nvSpPr>
            <p:spPr>
              <a:xfrm>
                <a:off x="8536372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1416366"/>
                <a:ext cx="532100" cy="33323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/>
              <p:nvPr/>
            </p:nvSpPr>
            <p:spPr>
              <a:xfrm>
                <a:off x="8536372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1952315"/>
                <a:ext cx="532100" cy="33323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/>
              <p:nvPr/>
            </p:nvSpPr>
            <p:spPr>
              <a:xfrm>
                <a:off x="8536372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2486830"/>
                <a:ext cx="532100" cy="33323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/>
              <p:nvPr/>
            </p:nvSpPr>
            <p:spPr>
              <a:xfrm>
                <a:off x="8536372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3022779"/>
                <a:ext cx="532100" cy="33323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/>
              <p:nvPr/>
            </p:nvSpPr>
            <p:spPr>
              <a:xfrm>
                <a:off x="8542883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3567247"/>
                <a:ext cx="532100" cy="333233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/>
              <p:nvPr/>
            </p:nvSpPr>
            <p:spPr>
              <a:xfrm>
                <a:off x="8542883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4103196"/>
                <a:ext cx="532100" cy="333233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/>
              <p:nvPr/>
            </p:nvSpPr>
            <p:spPr>
              <a:xfrm>
                <a:off x="8542883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4637711"/>
                <a:ext cx="532100" cy="333233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/>
              <p:nvPr/>
            </p:nvSpPr>
            <p:spPr>
              <a:xfrm>
                <a:off x="8542883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5173660"/>
                <a:ext cx="532100" cy="333233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/>
              <p:nvPr/>
            </p:nvSpPr>
            <p:spPr>
              <a:xfrm>
                <a:off x="9359042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1408114"/>
                <a:ext cx="532100" cy="333233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/>
              <p:nvPr/>
            </p:nvSpPr>
            <p:spPr>
              <a:xfrm>
                <a:off x="9359042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1944063"/>
                <a:ext cx="532100" cy="333233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/>
              <p:nvPr/>
            </p:nvSpPr>
            <p:spPr>
              <a:xfrm>
                <a:off x="9359042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2478578"/>
                <a:ext cx="532100" cy="333233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/>
              <p:nvPr/>
            </p:nvSpPr>
            <p:spPr>
              <a:xfrm>
                <a:off x="9359042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3014527"/>
                <a:ext cx="532100" cy="333233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/>
              <p:nvPr/>
            </p:nvSpPr>
            <p:spPr>
              <a:xfrm>
                <a:off x="9365553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3558995"/>
                <a:ext cx="532100" cy="333233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/>
              <p:nvPr/>
            </p:nvSpPr>
            <p:spPr>
              <a:xfrm>
                <a:off x="9365553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4094944"/>
                <a:ext cx="532100" cy="33323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/>
              <p:nvPr/>
            </p:nvSpPr>
            <p:spPr>
              <a:xfrm>
                <a:off x="9365553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4629459"/>
                <a:ext cx="532100" cy="333233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/>
              <p:nvPr/>
            </p:nvSpPr>
            <p:spPr>
              <a:xfrm>
                <a:off x="9365553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5165408"/>
                <a:ext cx="532100" cy="333233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/>
              <p:nvPr/>
            </p:nvSpPr>
            <p:spPr>
              <a:xfrm>
                <a:off x="10142644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1416366"/>
                <a:ext cx="532100" cy="333233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/>
              <p:nvPr/>
            </p:nvSpPr>
            <p:spPr>
              <a:xfrm>
                <a:off x="10142644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1952315"/>
                <a:ext cx="532100" cy="333233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/>
              <p:nvPr/>
            </p:nvSpPr>
            <p:spPr>
              <a:xfrm>
                <a:off x="10142644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2486830"/>
                <a:ext cx="532100" cy="333233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/>
              <p:nvPr/>
            </p:nvSpPr>
            <p:spPr>
              <a:xfrm>
                <a:off x="10142644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3022779"/>
                <a:ext cx="532100" cy="33323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/>
              <p:nvPr/>
            </p:nvSpPr>
            <p:spPr>
              <a:xfrm>
                <a:off x="10149155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3567247"/>
                <a:ext cx="532100" cy="333233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/>
              <p:nvPr/>
            </p:nvSpPr>
            <p:spPr>
              <a:xfrm>
                <a:off x="10149155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4103196"/>
                <a:ext cx="532100" cy="333233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/>
              <p:nvPr/>
            </p:nvSpPr>
            <p:spPr>
              <a:xfrm>
                <a:off x="10149155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4637711"/>
                <a:ext cx="532100" cy="333233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/>
              <p:nvPr/>
            </p:nvSpPr>
            <p:spPr>
              <a:xfrm>
                <a:off x="10149155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5173660"/>
                <a:ext cx="532100" cy="333233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139952A8-2A13-16D7-D6D7-A6009F458B96}"/>
              </a:ext>
            </a:extLst>
          </p:cNvPr>
          <p:cNvSpPr txBox="1"/>
          <p:nvPr/>
        </p:nvSpPr>
        <p:spPr>
          <a:xfrm>
            <a:off x="7634404" y="6192327"/>
            <a:ext cx="16796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There are 300 rows</a:t>
            </a:r>
          </a:p>
          <a:p>
            <a:pPr algn="ctr"/>
            <a:r>
              <a:rPr lang="en-US" sz="1500" dirty="0"/>
              <a:t>(one per feature)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61EBCE9-BBAC-9C35-C7FB-73B23B248B2B}"/>
              </a:ext>
            </a:extLst>
          </p:cNvPr>
          <p:cNvSpPr txBox="1"/>
          <p:nvPr/>
        </p:nvSpPr>
        <p:spPr>
          <a:xfrm>
            <a:off x="9614286" y="6192327"/>
            <a:ext cx="1828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And 10,000 columns</a:t>
            </a:r>
          </a:p>
          <a:p>
            <a:pPr algn="ctr"/>
            <a:r>
              <a:rPr lang="en-US" sz="1500" dirty="0"/>
              <a:t>(one per word)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0DF54B5-5753-CE05-CFAB-FBC9B36F2888}"/>
              </a:ext>
            </a:extLst>
          </p:cNvPr>
          <p:cNvSpPr txBox="1"/>
          <p:nvPr/>
        </p:nvSpPr>
        <p:spPr>
          <a:xfrm>
            <a:off x="7767366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E99FA0-4767-EC80-4B07-F957A17EE27C}"/>
              </a:ext>
            </a:extLst>
          </p:cNvPr>
          <p:cNvSpPr txBox="1"/>
          <p:nvPr/>
        </p:nvSpPr>
        <p:spPr>
          <a:xfrm>
            <a:off x="8578341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7A8DED6-C14C-2402-251F-5967FC165486}"/>
              </a:ext>
            </a:extLst>
          </p:cNvPr>
          <p:cNvSpPr txBox="1"/>
          <p:nvPr/>
        </p:nvSpPr>
        <p:spPr>
          <a:xfrm>
            <a:off x="9411365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39A7E73-A472-7E47-5B4F-BD17B7D61BD6}"/>
              </a:ext>
            </a:extLst>
          </p:cNvPr>
          <p:cNvSpPr txBox="1"/>
          <p:nvPr/>
        </p:nvSpPr>
        <p:spPr>
          <a:xfrm>
            <a:off x="10244389" y="5586154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D69B599-22D6-CD4F-0698-8AD7A555A344}"/>
              </a:ext>
            </a:extLst>
          </p:cNvPr>
          <p:cNvSpPr txBox="1"/>
          <p:nvPr/>
        </p:nvSpPr>
        <p:spPr>
          <a:xfrm>
            <a:off x="7741247" y="642881"/>
            <a:ext cx="2893213" cy="553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Weight Matrix (hidden –&gt; output)</a:t>
            </a:r>
          </a:p>
          <a:p>
            <a:pPr algn="ctr"/>
            <a:r>
              <a:rPr lang="en-US" sz="1500" dirty="0"/>
              <a:t>300 x 10,000</a:t>
            </a:r>
          </a:p>
        </p:txBody>
      </p:sp>
    </p:spTree>
    <p:extLst>
      <p:ext uri="{BB962C8B-B14F-4D97-AF65-F5344CB8AC3E}">
        <p14:creationId xmlns:p14="http://schemas.microsoft.com/office/powerpoint/2010/main" val="6160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0FAE3C-65AE-B498-CBC6-A9E3662A4A13}"/>
              </a:ext>
            </a:extLst>
          </p:cNvPr>
          <p:cNvSpPr txBox="1"/>
          <p:nvPr/>
        </p:nvSpPr>
        <p:spPr>
          <a:xfrm>
            <a:off x="909600" y="2198400"/>
            <a:ext cx="2921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626CF-1F4E-76D6-C0AB-AD70123E436A}"/>
              </a:ext>
            </a:extLst>
          </p:cNvPr>
          <p:cNvSpPr txBox="1"/>
          <p:nvPr/>
        </p:nvSpPr>
        <p:spPr>
          <a:xfrm>
            <a:off x="5825438" y="954073"/>
            <a:ext cx="192733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Hidden Layer’s Nodes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5B0C4-0942-7CED-39FD-9E54080E7F50}"/>
              </a:ext>
            </a:extLst>
          </p:cNvPr>
          <p:cNvSpPr txBox="1"/>
          <p:nvPr/>
        </p:nvSpPr>
        <p:spPr>
          <a:xfrm>
            <a:off x="2825494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A99EC-8C9E-A2AA-020C-A00BEA70B6D7}"/>
              </a:ext>
            </a:extLst>
          </p:cNvPr>
          <p:cNvSpPr txBox="1"/>
          <p:nvPr/>
        </p:nvSpPr>
        <p:spPr>
          <a:xfrm>
            <a:off x="5521958" y="5931730"/>
            <a:ext cx="28932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hidden layer’s nodes contain the same value as the “selected” row in the previous weight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E6648D-92EF-20E2-6716-BFF1604BDC4B}"/>
              </a:ext>
            </a:extLst>
          </p:cNvPr>
          <p:cNvSpPr txBox="1"/>
          <p:nvPr/>
        </p:nvSpPr>
        <p:spPr>
          <a:xfrm>
            <a:off x="3636469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71ED8-E40D-CAA1-CE3B-368EF8A1B86A}"/>
              </a:ext>
            </a:extLst>
          </p:cNvPr>
          <p:cNvSpPr txBox="1"/>
          <p:nvPr/>
        </p:nvSpPr>
        <p:spPr>
          <a:xfrm>
            <a:off x="4469493" y="558891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608DC5-AF8A-A722-BA82-DB6EB2F563D7}"/>
              </a:ext>
            </a:extLst>
          </p:cNvPr>
          <p:cNvSpPr txBox="1"/>
          <p:nvPr/>
        </p:nvSpPr>
        <p:spPr>
          <a:xfrm>
            <a:off x="5302517" y="5612673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F7CDEE-0F0F-246B-835D-476D8D929531}"/>
              </a:ext>
            </a:extLst>
          </p:cNvPr>
          <p:cNvSpPr/>
          <p:nvPr/>
        </p:nvSpPr>
        <p:spPr>
          <a:xfrm>
            <a:off x="6481304" y="1353669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A06A2F-1418-0BE9-E35C-67011E01412E}"/>
              </a:ext>
            </a:extLst>
          </p:cNvPr>
          <p:cNvSpPr txBox="1"/>
          <p:nvPr/>
        </p:nvSpPr>
        <p:spPr>
          <a:xfrm>
            <a:off x="6623855" y="436003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81E46-45F6-CA76-DA99-DB37CAF8C725}"/>
              </a:ext>
            </a:extLst>
          </p:cNvPr>
          <p:cNvSpPr txBox="1"/>
          <p:nvPr/>
        </p:nvSpPr>
        <p:spPr>
          <a:xfrm>
            <a:off x="5789616" y="3144163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ADC162E-4D3B-1F93-1D8B-B97969A54098}"/>
              </a:ext>
            </a:extLst>
          </p:cNvPr>
          <p:cNvSpPr txBox="1"/>
          <p:nvPr/>
        </p:nvSpPr>
        <p:spPr>
          <a:xfrm>
            <a:off x="2773088" y="1430928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EB04B7-DC15-1D29-04B8-A0FE0356A8F9}"/>
              </a:ext>
            </a:extLst>
          </p:cNvPr>
          <p:cNvSpPr txBox="1"/>
          <p:nvPr/>
        </p:nvSpPr>
        <p:spPr>
          <a:xfrm>
            <a:off x="2773088" y="1966877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3847F0-90FD-D461-6FB9-EEF06FDA76E8}"/>
              </a:ext>
            </a:extLst>
          </p:cNvPr>
          <p:cNvSpPr txBox="1"/>
          <p:nvPr/>
        </p:nvSpPr>
        <p:spPr>
          <a:xfrm>
            <a:off x="2773088" y="2501392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216EAD8-804A-4D5F-C3CD-4DDD4048E1B7}"/>
                  </a:ext>
                </a:extLst>
              </p:cNvPr>
              <p:cNvSpPr txBox="1"/>
              <p:nvPr/>
            </p:nvSpPr>
            <p:spPr>
              <a:xfrm>
                <a:off x="2773088" y="303734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216EAD8-804A-4D5F-C3CD-4DDD4048E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88" y="3037341"/>
                <a:ext cx="532100" cy="333233"/>
              </a:xfrm>
              <a:prstGeom prst="rect">
                <a:avLst/>
              </a:prstGeom>
              <a:blipFill>
                <a:blip r:embed="rId3"/>
                <a:stretch>
                  <a:fillRect r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8DCD896-D6D3-A328-FF30-34B40F5444CB}"/>
              </a:ext>
            </a:extLst>
          </p:cNvPr>
          <p:cNvSpPr txBox="1"/>
          <p:nvPr/>
        </p:nvSpPr>
        <p:spPr>
          <a:xfrm>
            <a:off x="2779599" y="3581809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395097-DF6B-CF7D-E488-4B93125C3DC7}"/>
              </a:ext>
            </a:extLst>
          </p:cNvPr>
          <p:cNvSpPr txBox="1"/>
          <p:nvPr/>
        </p:nvSpPr>
        <p:spPr>
          <a:xfrm>
            <a:off x="2779599" y="4117758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141AE9-F745-0F4E-FC33-4A524626C388}"/>
              </a:ext>
            </a:extLst>
          </p:cNvPr>
          <p:cNvSpPr txBox="1"/>
          <p:nvPr/>
        </p:nvSpPr>
        <p:spPr>
          <a:xfrm>
            <a:off x="2779599" y="4652273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AB14C2-E6F2-BCC7-CD43-3EF5635C98DB}"/>
              </a:ext>
            </a:extLst>
          </p:cNvPr>
          <p:cNvSpPr txBox="1"/>
          <p:nvPr/>
        </p:nvSpPr>
        <p:spPr>
          <a:xfrm>
            <a:off x="2779599" y="5188222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EB3CBE-25DD-3C34-FA65-F857691734E4}"/>
              </a:ext>
            </a:extLst>
          </p:cNvPr>
          <p:cNvSpPr txBox="1"/>
          <p:nvPr/>
        </p:nvSpPr>
        <p:spPr>
          <a:xfrm>
            <a:off x="3556690" y="1439180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E086DC-C2B4-ACA1-E7CF-8F30FFC99ED5}"/>
              </a:ext>
            </a:extLst>
          </p:cNvPr>
          <p:cNvSpPr txBox="1"/>
          <p:nvPr/>
        </p:nvSpPr>
        <p:spPr>
          <a:xfrm>
            <a:off x="3556690" y="1975129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97B737-942A-7D58-3541-7288A975D946}"/>
              </a:ext>
            </a:extLst>
          </p:cNvPr>
          <p:cNvSpPr txBox="1"/>
          <p:nvPr/>
        </p:nvSpPr>
        <p:spPr>
          <a:xfrm>
            <a:off x="3556690" y="2509644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4752B3-DFDC-1DC7-78AE-04D9D47F674B}"/>
                  </a:ext>
                </a:extLst>
              </p:cNvPr>
              <p:cNvSpPr txBox="1"/>
              <p:nvPr/>
            </p:nvSpPr>
            <p:spPr>
              <a:xfrm>
                <a:off x="3556690" y="304559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4752B3-DFDC-1DC7-78AE-04D9D47F6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90" y="3045593"/>
                <a:ext cx="532100" cy="333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95F7889C-CCBA-CDF2-FA0D-F372FCDB9220}"/>
              </a:ext>
            </a:extLst>
          </p:cNvPr>
          <p:cNvSpPr txBox="1"/>
          <p:nvPr/>
        </p:nvSpPr>
        <p:spPr>
          <a:xfrm>
            <a:off x="3563201" y="3590061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8D0EEE-B08A-F85B-901D-8DC071369248}"/>
              </a:ext>
            </a:extLst>
          </p:cNvPr>
          <p:cNvSpPr txBox="1"/>
          <p:nvPr/>
        </p:nvSpPr>
        <p:spPr>
          <a:xfrm>
            <a:off x="3563201" y="4126010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6508CD-BB32-EC6B-8D58-090A261E02AC}"/>
              </a:ext>
            </a:extLst>
          </p:cNvPr>
          <p:cNvSpPr txBox="1"/>
          <p:nvPr/>
        </p:nvSpPr>
        <p:spPr>
          <a:xfrm>
            <a:off x="3563201" y="4660525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899553-78B5-E41D-E3FA-02B303847B6C}"/>
              </a:ext>
            </a:extLst>
          </p:cNvPr>
          <p:cNvSpPr txBox="1"/>
          <p:nvPr/>
        </p:nvSpPr>
        <p:spPr>
          <a:xfrm>
            <a:off x="3563201" y="5196474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1756B9-472C-34BF-49B7-229C26489F35}"/>
              </a:ext>
            </a:extLst>
          </p:cNvPr>
          <p:cNvSpPr txBox="1"/>
          <p:nvPr/>
        </p:nvSpPr>
        <p:spPr>
          <a:xfrm>
            <a:off x="4379360" y="1430928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73D693-FAF5-95BC-AC96-B7C95FD6D2F1}"/>
              </a:ext>
            </a:extLst>
          </p:cNvPr>
          <p:cNvSpPr txBox="1"/>
          <p:nvPr/>
        </p:nvSpPr>
        <p:spPr>
          <a:xfrm>
            <a:off x="4379360" y="1966877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0E653E-9450-A576-8074-F90D0A58AEDB}"/>
              </a:ext>
            </a:extLst>
          </p:cNvPr>
          <p:cNvSpPr txBox="1"/>
          <p:nvPr/>
        </p:nvSpPr>
        <p:spPr>
          <a:xfrm>
            <a:off x="4379360" y="2501392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911E10-6430-4229-8B9E-C8A1CD9FEBFA}"/>
                  </a:ext>
                </a:extLst>
              </p:cNvPr>
              <p:cNvSpPr txBox="1"/>
              <p:nvPr/>
            </p:nvSpPr>
            <p:spPr>
              <a:xfrm>
                <a:off x="4379360" y="303734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911E10-6430-4229-8B9E-C8A1CD9F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360" y="3037341"/>
                <a:ext cx="532100" cy="333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62412FF5-0C2A-C062-8E1D-536F8C6A7D82}"/>
              </a:ext>
            </a:extLst>
          </p:cNvPr>
          <p:cNvSpPr txBox="1"/>
          <p:nvPr/>
        </p:nvSpPr>
        <p:spPr>
          <a:xfrm>
            <a:off x="4385871" y="3581809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70162E-A34D-2C5F-6DF3-2534E2B676EF}"/>
              </a:ext>
            </a:extLst>
          </p:cNvPr>
          <p:cNvSpPr txBox="1"/>
          <p:nvPr/>
        </p:nvSpPr>
        <p:spPr>
          <a:xfrm>
            <a:off x="4385871" y="4117758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5BF2BA6-4911-5A58-B0F6-C938AFEC7EE9}"/>
              </a:ext>
            </a:extLst>
          </p:cNvPr>
          <p:cNvSpPr txBox="1"/>
          <p:nvPr/>
        </p:nvSpPr>
        <p:spPr>
          <a:xfrm>
            <a:off x="4385871" y="4652273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3859C82-3930-AE8B-775A-BCE61301858C}"/>
              </a:ext>
            </a:extLst>
          </p:cNvPr>
          <p:cNvSpPr txBox="1"/>
          <p:nvPr/>
        </p:nvSpPr>
        <p:spPr>
          <a:xfrm>
            <a:off x="4385871" y="5188222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B7566D-5211-D567-A303-08869D1C40BA}"/>
              </a:ext>
            </a:extLst>
          </p:cNvPr>
          <p:cNvSpPr txBox="1"/>
          <p:nvPr/>
        </p:nvSpPr>
        <p:spPr>
          <a:xfrm>
            <a:off x="5162962" y="1439180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6271C23-17A2-E4DF-B9C3-05888A930E45}"/>
              </a:ext>
            </a:extLst>
          </p:cNvPr>
          <p:cNvSpPr txBox="1"/>
          <p:nvPr/>
        </p:nvSpPr>
        <p:spPr>
          <a:xfrm>
            <a:off x="5162962" y="1975129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BE53B89-7E1B-03E0-5B9C-4F3DC80EAE35}"/>
              </a:ext>
            </a:extLst>
          </p:cNvPr>
          <p:cNvSpPr txBox="1"/>
          <p:nvPr/>
        </p:nvSpPr>
        <p:spPr>
          <a:xfrm>
            <a:off x="5162962" y="2509644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0019AE-45A0-4BA1-54B8-B431266EBDCF}"/>
                  </a:ext>
                </a:extLst>
              </p:cNvPr>
              <p:cNvSpPr txBox="1"/>
              <p:nvPr/>
            </p:nvSpPr>
            <p:spPr>
              <a:xfrm>
                <a:off x="5162962" y="304559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0019AE-45A0-4BA1-54B8-B431266EB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62" y="3045593"/>
                <a:ext cx="532100" cy="333233"/>
              </a:xfrm>
              <a:prstGeom prst="rect">
                <a:avLst/>
              </a:prstGeom>
              <a:blipFill>
                <a:blip r:embed="rId6"/>
                <a:stretch>
                  <a:fillRect r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8ABA8C27-278F-6E0F-E538-14BA14CDDB95}"/>
              </a:ext>
            </a:extLst>
          </p:cNvPr>
          <p:cNvSpPr txBox="1"/>
          <p:nvPr/>
        </p:nvSpPr>
        <p:spPr>
          <a:xfrm>
            <a:off x="5169473" y="3590061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4E0D303-BB5D-5C14-9141-0D9CFC0CE6B2}"/>
              </a:ext>
            </a:extLst>
          </p:cNvPr>
          <p:cNvSpPr txBox="1"/>
          <p:nvPr/>
        </p:nvSpPr>
        <p:spPr>
          <a:xfrm>
            <a:off x="5169473" y="4126010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30EB74-F549-1C11-B2C3-D71FD9A276CA}"/>
              </a:ext>
            </a:extLst>
          </p:cNvPr>
          <p:cNvSpPr txBox="1"/>
          <p:nvPr/>
        </p:nvSpPr>
        <p:spPr>
          <a:xfrm>
            <a:off x="5169473" y="4660525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A52461-C23E-CECF-B936-2181CAB9AE2C}"/>
              </a:ext>
            </a:extLst>
          </p:cNvPr>
          <p:cNvSpPr txBox="1"/>
          <p:nvPr/>
        </p:nvSpPr>
        <p:spPr>
          <a:xfrm>
            <a:off x="5169473" y="5196474"/>
            <a:ext cx="532100" cy="333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15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713AF2-328B-A0B7-FFDA-50A8820EACC5}"/>
              </a:ext>
            </a:extLst>
          </p:cNvPr>
          <p:cNvSpPr txBox="1"/>
          <p:nvPr/>
        </p:nvSpPr>
        <p:spPr>
          <a:xfrm>
            <a:off x="2837940" y="685214"/>
            <a:ext cx="2791395" cy="553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Weight Matrix (input –&gt; hidden)</a:t>
            </a:r>
          </a:p>
          <a:p>
            <a:pPr algn="ctr"/>
            <a:r>
              <a:rPr lang="en-US" sz="1500" dirty="0"/>
              <a:t>10,000 x 300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59A091-EE1F-C063-9CFE-44A76124A249}"/>
              </a:ext>
            </a:extLst>
          </p:cNvPr>
          <p:cNvSpPr txBox="1"/>
          <p:nvPr/>
        </p:nvSpPr>
        <p:spPr>
          <a:xfrm>
            <a:off x="91229" y="569798"/>
            <a:ext cx="2506708" cy="7848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Input Layer</a:t>
            </a:r>
            <a:r>
              <a:rPr lang="en-US" sz="1500" dirty="0"/>
              <a:t>:</a:t>
            </a:r>
          </a:p>
          <a:p>
            <a:r>
              <a:rPr lang="en-US" sz="1500" dirty="0"/>
              <a:t>One-hot vector representing a word from the vocabulary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A7F7BB-4E14-0CFF-1040-31CE3364544F}"/>
              </a:ext>
            </a:extLst>
          </p:cNvPr>
          <p:cNvCxnSpPr/>
          <p:nvPr/>
        </p:nvCxnSpPr>
        <p:spPr>
          <a:xfrm flipV="1">
            <a:off x="1344583" y="1605796"/>
            <a:ext cx="1296588" cy="70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AD04AED-4B87-47C4-1CA5-35AC52880062}"/>
              </a:ext>
            </a:extLst>
          </p:cNvPr>
          <p:cNvCxnSpPr>
            <a:cxnSpLocks/>
          </p:cNvCxnSpPr>
          <p:nvPr/>
        </p:nvCxnSpPr>
        <p:spPr>
          <a:xfrm flipV="1">
            <a:off x="1291668" y="2172762"/>
            <a:ext cx="1306269" cy="41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8D0D3AD-86AE-432C-571A-4AA65A29BBB7}"/>
              </a:ext>
            </a:extLst>
          </p:cNvPr>
          <p:cNvCxnSpPr>
            <a:cxnSpLocks/>
          </p:cNvCxnSpPr>
          <p:nvPr/>
        </p:nvCxnSpPr>
        <p:spPr>
          <a:xfrm flipV="1">
            <a:off x="1277732" y="2676260"/>
            <a:ext cx="1320205" cy="24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6D2D1D-7204-7D66-AF70-0A914BAC7792}"/>
              </a:ext>
            </a:extLst>
          </p:cNvPr>
          <p:cNvCxnSpPr>
            <a:cxnSpLocks/>
          </p:cNvCxnSpPr>
          <p:nvPr/>
        </p:nvCxnSpPr>
        <p:spPr>
          <a:xfrm flipV="1">
            <a:off x="1280221" y="3198218"/>
            <a:ext cx="1360950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35AD239-EB90-99F4-CC59-0F30E9B2A02B}"/>
              </a:ext>
            </a:extLst>
          </p:cNvPr>
          <p:cNvCxnSpPr>
            <a:cxnSpLocks/>
          </p:cNvCxnSpPr>
          <p:nvPr/>
        </p:nvCxnSpPr>
        <p:spPr>
          <a:xfrm>
            <a:off x="1261362" y="3494293"/>
            <a:ext cx="1369489" cy="25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392F1AE-11A1-18EA-A751-83E9DCBD62A3}"/>
              </a:ext>
            </a:extLst>
          </p:cNvPr>
          <p:cNvCxnSpPr>
            <a:cxnSpLocks/>
          </p:cNvCxnSpPr>
          <p:nvPr/>
        </p:nvCxnSpPr>
        <p:spPr>
          <a:xfrm>
            <a:off x="1277732" y="3800816"/>
            <a:ext cx="1362970" cy="47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292B565-A367-1C25-B2A0-518BE061848E}"/>
              </a:ext>
            </a:extLst>
          </p:cNvPr>
          <p:cNvCxnSpPr>
            <a:cxnSpLocks/>
          </p:cNvCxnSpPr>
          <p:nvPr/>
        </p:nvCxnSpPr>
        <p:spPr>
          <a:xfrm>
            <a:off x="1284747" y="4071187"/>
            <a:ext cx="1402315" cy="74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/>
              <p:nvPr/>
            </p:nvSpPr>
            <p:spPr>
              <a:xfrm>
                <a:off x="7752770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1408114"/>
                <a:ext cx="532100" cy="333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/>
              <p:nvPr/>
            </p:nvSpPr>
            <p:spPr>
              <a:xfrm>
                <a:off x="7752770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1944063"/>
                <a:ext cx="532100" cy="333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/>
              <p:nvPr/>
            </p:nvSpPr>
            <p:spPr>
              <a:xfrm>
                <a:off x="7752770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2478578"/>
                <a:ext cx="532100" cy="333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/>
              <p:nvPr/>
            </p:nvSpPr>
            <p:spPr>
              <a:xfrm>
                <a:off x="7752770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770" y="3014527"/>
                <a:ext cx="532100" cy="333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/>
              <p:nvPr/>
            </p:nvSpPr>
            <p:spPr>
              <a:xfrm>
                <a:off x="7759281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3558995"/>
                <a:ext cx="532100" cy="3332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/>
              <p:nvPr/>
            </p:nvSpPr>
            <p:spPr>
              <a:xfrm>
                <a:off x="7759281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4094944"/>
                <a:ext cx="532100" cy="33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/>
              <p:nvPr/>
            </p:nvSpPr>
            <p:spPr>
              <a:xfrm>
                <a:off x="7759281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4629459"/>
                <a:ext cx="532100" cy="3332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/>
              <p:nvPr/>
            </p:nvSpPr>
            <p:spPr>
              <a:xfrm>
                <a:off x="7759281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81" y="5165408"/>
                <a:ext cx="532100" cy="3332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/>
              <p:nvPr/>
            </p:nvSpPr>
            <p:spPr>
              <a:xfrm>
                <a:off x="8536372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1416366"/>
                <a:ext cx="532100" cy="3332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/>
              <p:nvPr/>
            </p:nvSpPr>
            <p:spPr>
              <a:xfrm>
                <a:off x="8536372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1952315"/>
                <a:ext cx="532100" cy="333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/>
              <p:nvPr/>
            </p:nvSpPr>
            <p:spPr>
              <a:xfrm>
                <a:off x="8536372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2486830"/>
                <a:ext cx="532100" cy="3332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/>
              <p:nvPr/>
            </p:nvSpPr>
            <p:spPr>
              <a:xfrm>
                <a:off x="8536372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72" y="3022779"/>
                <a:ext cx="532100" cy="3332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/>
              <p:nvPr/>
            </p:nvSpPr>
            <p:spPr>
              <a:xfrm>
                <a:off x="8542883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3567247"/>
                <a:ext cx="532100" cy="3332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/>
              <p:nvPr/>
            </p:nvSpPr>
            <p:spPr>
              <a:xfrm>
                <a:off x="8542883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4103196"/>
                <a:ext cx="532100" cy="3332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/>
              <p:nvPr/>
            </p:nvSpPr>
            <p:spPr>
              <a:xfrm>
                <a:off x="8542883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4637711"/>
                <a:ext cx="532100" cy="33323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/>
              <p:nvPr/>
            </p:nvSpPr>
            <p:spPr>
              <a:xfrm>
                <a:off x="8542883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883" y="5173660"/>
                <a:ext cx="532100" cy="3332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/>
              <p:nvPr/>
            </p:nvSpPr>
            <p:spPr>
              <a:xfrm>
                <a:off x="9359042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1408114"/>
                <a:ext cx="532100" cy="3332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/>
              <p:nvPr/>
            </p:nvSpPr>
            <p:spPr>
              <a:xfrm>
                <a:off x="9359042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1944063"/>
                <a:ext cx="532100" cy="33323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/>
              <p:nvPr/>
            </p:nvSpPr>
            <p:spPr>
              <a:xfrm>
                <a:off x="9359042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2478578"/>
                <a:ext cx="532100" cy="33323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/>
              <p:nvPr/>
            </p:nvSpPr>
            <p:spPr>
              <a:xfrm>
                <a:off x="9359042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42" y="3014527"/>
                <a:ext cx="532100" cy="33323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/>
              <p:nvPr/>
            </p:nvSpPr>
            <p:spPr>
              <a:xfrm>
                <a:off x="9365553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3558995"/>
                <a:ext cx="532100" cy="33323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/>
              <p:nvPr/>
            </p:nvSpPr>
            <p:spPr>
              <a:xfrm>
                <a:off x="9365553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4094944"/>
                <a:ext cx="532100" cy="33323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/>
              <p:nvPr/>
            </p:nvSpPr>
            <p:spPr>
              <a:xfrm>
                <a:off x="9365553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4629459"/>
                <a:ext cx="532100" cy="33323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/>
              <p:nvPr/>
            </p:nvSpPr>
            <p:spPr>
              <a:xfrm>
                <a:off x="9365553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553" y="5165408"/>
                <a:ext cx="532100" cy="33323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/>
              <p:nvPr/>
            </p:nvSpPr>
            <p:spPr>
              <a:xfrm>
                <a:off x="10142644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1416366"/>
                <a:ext cx="532100" cy="33323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/>
              <p:nvPr/>
            </p:nvSpPr>
            <p:spPr>
              <a:xfrm>
                <a:off x="10142644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1952315"/>
                <a:ext cx="532100" cy="33323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/>
              <p:nvPr/>
            </p:nvSpPr>
            <p:spPr>
              <a:xfrm>
                <a:off x="10142644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2486830"/>
                <a:ext cx="532100" cy="33323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/>
              <p:nvPr/>
            </p:nvSpPr>
            <p:spPr>
              <a:xfrm>
                <a:off x="10142644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644" y="3022779"/>
                <a:ext cx="532100" cy="33323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/>
              <p:nvPr/>
            </p:nvSpPr>
            <p:spPr>
              <a:xfrm>
                <a:off x="10149155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3567247"/>
                <a:ext cx="532100" cy="33323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/>
              <p:nvPr/>
            </p:nvSpPr>
            <p:spPr>
              <a:xfrm>
                <a:off x="10149155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4103196"/>
                <a:ext cx="532100" cy="33323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/>
              <p:nvPr/>
            </p:nvSpPr>
            <p:spPr>
              <a:xfrm>
                <a:off x="10149155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4637711"/>
                <a:ext cx="532100" cy="333233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/>
              <p:nvPr/>
            </p:nvSpPr>
            <p:spPr>
              <a:xfrm>
                <a:off x="10149155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55" y="5173660"/>
                <a:ext cx="532100" cy="33323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0DF54B5-5753-CE05-CFAB-FBC9B36F2888}"/>
              </a:ext>
            </a:extLst>
          </p:cNvPr>
          <p:cNvSpPr txBox="1"/>
          <p:nvPr/>
        </p:nvSpPr>
        <p:spPr>
          <a:xfrm>
            <a:off x="7767366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E99FA0-4767-EC80-4B07-F957A17EE27C}"/>
              </a:ext>
            </a:extLst>
          </p:cNvPr>
          <p:cNvSpPr txBox="1"/>
          <p:nvPr/>
        </p:nvSpPr>
        <p:spPr>
          <a:xfrm>
            <a:off x="8578341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7A8DED6-C14C-2402-251F-5967FC165486}"/>
              </a:ext>
            </a:extLst>
          </p:cNvPr>
          <p:cNvSpPr txBox="1"/>
          <p:nvPr/>
        </p:nvSpPr>
        <p:spPr>
          <a:xfrm>
            <a:off x="9411365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39A7E73-A472-7E47-5B4F-BD17B7D61BD6}"/>
              </a:ext>
            </a:extLst>
          </p:cNvPr>
          <p:cNvSpPr txBox="1"/>
          <p:nvPr/>
        </p:nvSpPr>
        <p:spPr>
          <a:xfrm>
            <a:off x="10244389" y="5586154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D69B599-22D6-CD4F-0698-8AD7A555A344}"/>
              </a:ext>
            </a:extLst>
          </p:cNvPr>
          <p:cNvSpPr txBox="1"/>
          <p:nvPr/>
        </p:nvSpPr>
        <p:spPr>
          <a:xfrm>
            <a:off x="7741247" y="642881"/>
            <a:ext cx="2893213" cy="553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Weight Matrix (hidden –&gt; output)</a:t>
            </a:r>
          </a:p>
          <a:p>
            <a:pPr algn="ctr"/>
            <a:r>
              <a:rPr lang="en-US" sz="1500" dirty="0"/>
              <a:t>300 x 10,000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8F217D-4AA2-1A1D-E073-B20EA6ABB646}"/>
              </a:ext>
            </a:extLst>
          </p:cNvPr>
          <p:cNvSpPr/>
          <p:nvPr/>
        </p:nvSpPr>
        <p:spPr>
          <a:xfrm>
            <a:off x="6481303" y="2118931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61EE63-E950-4C82-4FA3-60D17E434C0B}"/>
              </a:ext>
            </a:extLst>
          </p:cNvPr>
          <p:cNvSpPr/>
          <p:nvPr/>
        </p:nvSpPr>
        <p:spPr>
          <a:xfrm>
            <a:off x="6488239" y="2881820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D2BCE-5668-0ADC-004F-D28DD339C087}"/>
              </a:ext>
            </a:extLst>
          </p:cNvPr>
          <p:cNvSpPr/>
          <p:nvPr/>
        </p:nvSpPr>
        <p:spPr>
          <a:xfrm>
            <a:off x="6488239" y="3662782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C41C-3838-6452-48FF-EFA207B87089}"/>
              </a:ext>
            </a:extLst>
          </p:cNvPr>
          <p:cNvSpPr txBox="1"/>
          <p:nvPr/>
        </p:nvSpPr>
        <p:spPr>
          <a:xfrm>
            <a:off x="10775112" y="3076886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0521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626CF-1F4E-76D6-C0AB-AD70123E436A}"/>
              </a:ext>
            </a:extLst>
          </p:cNvPr>
          <p:cNvSpPr txBox="1"/>
          <p:nvPr/>
        </p:nvSpPr>
        <p:spPr>
          <a:xfrm>
            <a:off x="433033" y="954073"/>
            <a:ext cx="192733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Hidden Layer’s Nodes</a:t>
            </a:r>
            <a:endParaRPr lang="en-US" sz="15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7F7CDEE-0F0F-246B-835D-476D8D929531}"/>
              </a:ext>
            </a:extLst>
          </p:cNvPr>
          <p:cNvSpPr/>
          <p:nvPr/>
        </p:nvSpPr>
        <p:spPr>
          <a:xfrm>
            <a:off x="1088899" y="1353669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A06A2F-1418-0BE9-E35C-67011E01412E}"/>
              </a:ext>
            </a:extLst>
          </p:cNvPr>
          <p:cNvSpPr txBox="1"/>
          <p:nvPr/>
        </p:nvSpPr>
        <p:spPr>
          <a:xfrm>
            <a:off x="1231450" y="4360037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81E46-45F6-CA76-DA99-DB37CAF8C725}"/>
              </a:ext>
            </a:extLst>
          </p:cNvPr>
          <p:cNvSpPr txBox="1"/>
          <p:nvPr/>
        </p:nvSpPr>
        <p:spPr>
          <a:xfrm>
            <a:off x="397211" y="3144163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/>
              <p:nvPr/>
            </p:nvSpPr>
            <p:spPr>
              <a:xfrm>
                <a:off x="2360365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7651FEF-C34B-AD20-A10B-0BB4F666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65" y="1408114"/>
                <a:ext cx="532100" cy="333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/>
              <p:nvPr/>
            </p:nvSpPr>
            <p:spPr>
              <a:xfrm>
                <a:off x="2360365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8D9C810-9D33-6852-9E0D-E60E1FD2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65" y="1944063"/>
                <a:ext cx="532100" cy="333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/>
              <p:nvPr/>
            </p:nvSpPr>
            <p:spPr>
              <a:xfrm>
                <a:off x="2360365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8DD462-47ED-4821-6784-F556D8C8C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65" y="2478578"/>
                <a:ext cx="532100" cy="333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/>
              <p:nvPr/>
            </p:nvSpPr>
            <p:spPr>
              <a:xfrm>
                <a:off x="2360365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90A95B9-5121-124E-5420-7B04E889C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65" y="3014527"/>
                <a:ext cx="532100" cy="333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/>
              <p:nvPr/>
            </p:nvSpPr>
            <p:spPr>
              <a:xfrm>
                <a:off x="2366876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96DEE3B-EF93-28BC-95A6-0E938C15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876" y="3558995"/>
                <a:ext cx="532100" cy="333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/>
              <p:nvPr/>
            </p:nvSpPr>
            <p:spPr>
              <a:xfrm>
                <a:off x="2366876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4E61DC7-01D8-3074-4960-64B414DAA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876" y="4094944"/>
                <a:ext cx="532100" cy="333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/>
              <p:nvPr/>
            </p:nvSpPr>
            <p:spPr>
              <a:xfrm>
                <a:off x="2366876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99B12E6-EEA4-93EC-B841-34DB6E04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876" y="4629459"/>
                <a:ext cx="532100" cy="333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/>
              <p:nvPr/>
            </p:nvSpPr>
            <p:spPr>
              <a:xfrm>
                <a:off x="2366876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7,0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9787C19-1FD5-BB15-0DB0-980AB71C7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876" y="5165408"/>
                <a:ext cx="532100" cy="3332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/>
              <p:nvPr/>
            </p:nvSpPr>
            <p:spPr>
              <a:xfrm>
                <a:off x="3143967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49E7D0E-8A15-8079-89FE-366AC2B96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67" y="1416366"/>
                <a:ext cx="532100" cy="3332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/>
              <p:nvPr/>
            </p:nvSpPr>
            <p:spPr>
              <a:xfrm>
                <a:off x="3143967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2EEEE66-ADE2-3680-E247-284F2CF6D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67" y="1952315"/>
                <a:ext cx="532100" cy="33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/>
              <p:nvPr/>
            </p:nvSpPr>
            <p:spPr>
              <a:xfrm>
                <a:off x="3143967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15FA6C3-4867-5BED-B767-8A7BC29C5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67" y="2486830"/>
                <a:ext cx="532100" cy="3332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/>
              <p:nvPr/>
            </p:nvSpPr>
            <p:spPr>
              <a:xfrm>
                <a:off x="3143967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7A0F0C7-7F9A-ED5D-1997-AEF17721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67" y="3022779"/>
                <a:ext cx="532100" cy="3332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/>
              <p:nvPr/>
            </p:nvSpPr>
            <p:spPr>
              <a:xfrm>
                <a:off x="3150478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CDA4162-9F53-274C-0252-12BD366F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78" y="3567247"/>
                <a:ext cx="532100" cy="3332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/>
              <p:nvPr/>
            </p:nvSpPr>
            <p:spPr>
              <a:xfrm>
                <a:off x="3150478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15E6E99-37BA-8086-3C14-0F3A0383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78" y="4103196"/>
                <a:ext cx="532100" cy="333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/>
              <p:nvPr/>
            </p:nvSpPr>
            <p:spPr>
              <a:xfrm>
                <a:off x="3150478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F125989-BFCE-762A-B433-BB89B5FD3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78" y="4637711"/>
                <a:ext cx="532100" cy="3332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/>
              <p:nvPr/>
            </p:nvSpPr>
            <p:spPr>
              <a:xfrm>
                <a:off x="3150478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7,1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6FDA05-C359-CA64-C2B4-8FCC3EF9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78" y="5173660"/>
                <a:ext cx="532100" cy="3332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/>
              <p:nvPr/>
            </p:nvSpPr>
            <p:spPr>
              <a:xfrm>
                <a:off x="3966637" y="140811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271DF8D-4962-9967-FBB8-B10B8F91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37" y="1408114"/>
                <a:ext cx="532100" cy="33323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/>
              <p:nvPr/>
            </p:nvSpPr>
            <p:spPr>
              <a:xfrm>
                <a:off x="3966637" y="1944063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0C291B1-5AB5-271B-1978-257F51D8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37" y="1944063"/>
                <a:ext cx="532100" cy="3332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/>
              <p:nvPr/>
            </p:nvSpPr>
            <p:spPr>
              <a:xfrm>
                <a:off x="3966637" y="247857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48E6E38-6233-3A9E-C95C-F30C7824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37" y="2478578"/>
                <a:ext cx="532100" cy="33323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/>
              <p:nvPr/>
            </p:nvSpPr>
            <p:spPr>
              <a:xfrm>
                <a:off x="3966637" y="301452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50A5EC5-83DA-DEB4-90A2-E909C4A4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37" y="3014527"/>
                <a:ext cx="532100" cy="33323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/>
              <p:nvPr/>
            </p:nvSpPr>
            <p:spPr>
              <a:xfrm>
                <a:off x="3973148" y="355899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296F0C8-DA3A-E189-51C6-235BA55A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48" y="3558995"/>
                <a:ext cx="532100" cy="3332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/>
              <p:nvPr/>
            </p:nvSpPr>
            <p:spPr>
              <a:xfrm>
                <a:off x="3973148" y="4094944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DA8AC93-D5EF-8F5F-6221-5D783A284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48" y="4094944"/>
                <a:ext cx="532100" cy="33323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/>
              <p:nvPr/>
            </p:nvSpPr>
            <p:spPr>
              <a:xfrm>
                <a:off x="3973148" y="462945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9DC93C5-8F8E-A7C4-C8C4-8D266B29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48" y="4629459"/>
                <a:ext cx="532100" cy="33323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/>
              <p:nvPr/>
            </p:nvSpPr>
            <p:spPr>
              <a:xfrm>
                <a:off x="3973148" y="5165408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567E778-5BA0-9187-9152-5DF9B23D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48" y="5165408"/>
                <a:ext cx="532100" cy="33323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/>
              <p:nvPr/>
            </p:nvSpPr>
            <p:spPr>
              <a:xfrm>
                <a:off x="4750239" y="141636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4DD80C-E4E3-23E3-2398-B1EE5E57D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39" y="1416366"/>
                <a:ext cx="532100" cy="33323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/>
              <p:nvPr/>
            </p:nvSpPr>
            <p:spPr>
              <a:xfrm>
                <a:off x="4750239" y="1952315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5F6A508-2D6F-0BDA-8383-AF9DBA254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39" y="1952315"/>
                <a:ext cx="532100" cy="33323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/>
              <p:nvPr/>
            </p:nvSpPr>
            <p:spPr>
              <a:xfrm>
                <a:off x="4750239" y="248683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5A4E8AC-3464-91E5-7DBD-3A603645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39" y="2486830"/>
                <a:ext cx="532100" cy="33323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/>
              <p:nvPr/>
            </p:nvSpPr>
            <p:spPr>
              <a:xfrm>
                <a:off x="4750239" y="3022779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3,3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D60DF97-7BDE-7382-B6EE-CC172FCD5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239" y="3022779"/>
                <a:ext cx="532100" cy="333233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/>
              <p:nvPr/>
            </p:nvSpPr>
            <p:spPr>
              <a:xfrm>
                <a:off x="4756750" y="3567247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017E7C3E-AE52-4953-A5A1-189555CA4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50" y="3567247"/>
                <a:ext cx="532100" cy="333233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/>
              <p:nvPr/>
            </p:nvSpPr>
            <p:spPr>
              <a:xfrm>
                <a:off x="4756750" y="4103196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5,3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C4CCC15-2C7D-3471-423D-AF8C6CCD4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50" y="4103196"/>
                <a:ext cx="532100" cy="33323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/>
              <p:nvPr/>
            </p:nvSpPr>
            <p:spPr>
              <a:xfrm>
                <a:off x="4756750" y="4637711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6,3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7DE550A-FB48-E908-174F-6DBEF3DFA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50" y="4637711"/>
                <a:ext cx="532100" cy="33323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/>
              <p:nvPr/>
            </p:nvSpPr>
            <p:spPr>
              <a:xfrm>
                <a:off x="4756750" y="5173660"/>
                <a:ext cx="532100" cy="3332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7,3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A32CF26-B65D-2499-CE52-C90ED524D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50" y="5173660"/>
                <a:ext cx="532100" cy="33323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00DF54B5-5753-CE05-CFAB-FBC9B36F2888}"/>
              </a:ext>
            </a:extLst>
          </p:cNvPr>
          <p:cNvSpPr txBox="1"/>
          <p:nvPr/>
        </p:nvSpPr>
        <p:spPr>
          <a:xfrm>
            <a:off x="2374961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9E99FA0-4767-EC80-4B07-F957A17EE27C}"/>
              </a:ext>
            </a:extLst>
          </p:cNvPr>
          <p:cNvSpPr txBox="1"/>
          <p:nvPr/>
        </p:nvSpPr>
        <p:spPr>
          <a:xfrm>
            <a:off x="3185936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7A8DED6-C14C-2402-251F-5967FC165486}"/>
              </a:ext>
            </a:extLst>
          </p:cNvPr>
          <p:cNvSpPr txBox="1"/>
          <p:nvPr/>
        </p:nvSpPr>
        <p:spPr>
          <a:xfrm>
            <a:off x="4018960" y="5562398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39A7E73-A472-7E47-5B4F-BD17B7D61BD6}"/>
              </a:ext>
            </a:extLst>
          </p:cNvPr>
          <p:cNvSpPr txBox="1"/>
          <p:nvPr/>
        </p:nvSpPr>
        <p:spPr>
          <a:xfrm>
            <a:off x="4851984" y="5586154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D69B599-22D6-CD4F-0698-8AD7A555A344}"/>
              </a:ext>
            </a:extLst>
          </p:cNvPr>
          <p:cNvSpPr txBox="1"/>
          <p:nvPr/>
        </p:nvSpPr>
        <p:spPr>
          <a:xfrm>
            <a:off x="2348842" y="642881"/>
            <a:ext cx="2893213" cy="553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Weight Matrix (hidden –&gt; output)</a:t>
            </a:r>
          </a:p>
          <a:p>
            <a:pPr algn="ctr"/>
            <a:r>
              <a:rPr lang="en-US" sz="1500" dirty="0"/>
              <a:t>300 x 10,000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8F217D-4AA2-1A1D-E073-B20EA6ABB646}"/>
              </a:ext>
            </a:extLst>
          </p:cNvPr>
          <p:cNvSpPr/>
          <p:nvPr/>
        </p:nvSpPr>
        <p:spPr>
          <a:xfrm>
            <a:off x="1088898" y="2118931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61EE63-E950-4C82-4FA3-60D17E434C0B}"/>
              </a:ext>
            </a:extLst>
          </p:cNvPr>
          <p:cNvSpPr/>
          <p:nvPr/>
        </p:nvSpPr>
        <p:spPr>
          <a:xfrm>
            <a:off x="1095834" y="2881820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D2BCE-5668-0ADC-004F-D28DD339C087}"/>
              </a:ext>
            </a:extLst>
          </p:cNvPr>
          <p:cNvSpPr/>
          <p:nvPr/>
        </p:nvSpPr>
        <p:spPr>
          <a:xfrm>
            <a:off x="1095834" y="3662782"/>
            <a:ext cx="607449" cy="598646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-0.8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6C41C-3838-6452-48FF-EFA207B87089}"/>
              </a:ext>
            </a:extLst>
          </p:cNvPr>
          <p:cNvSpPr txBox="1"/>
          <p:nvPr/>
        </p:nvSpPr>
        <p:spPr>
          <a:xfrm>
            <a:off x="5382707" y="3076886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295D5-5F6F-4A96-7427-9E5135D34520}"/>
              </a:ext>
            </a:extLst>
          </p:cNvPr>
          <p:cNvSpPr txBox="1"/>
          <p:nvPr/>
        </p:nvSpPr>
        <p:spPr>
          <a:xfrm>
            <a:off x="5639917" y="885933"/>
            <a:ext cx="1927332" cy="3231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/>
              <a:t>Output Layer’s Nodes</a:t>
            </a:r>
            <a:endParaRPr lang="en-US" sz="15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9392F3-2577-A6BE-F3CD-4DC5E371E640}"/>
              </a:ext>
            </a:extLst>
          </p:cNvPr>
          <p:cNvSpPr/>
          <p:nvPr/>
        </p:nvSpPr>
        <p:spPr>
          <a:xfrm>
            <a:off x="6392191" y="1277277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99242D-0E41-716B-ADD8-BC2E67E47CBF}"/>
              </a:ext>
            </a:extLst>
          </p:cNvPr>
          <p:cNvSpPr/>
          <p:nvPr/>
        </p:nvSpPr>
        <p:spPr>
          <a:xfrm>
            <a:off x="6392191" y="1808461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604A02-C36E-F000-217A-20A8909E0C2B}"/>
              </a:ext>
            </a:extLst>
          </p:cNvPr>
          <p:cNvSpPr/>
          <p:nvPr/>
        </p:nvSpPr>
        <p:spPr>
          <a:xfrm>
            <a:off x="6392191" y="2347741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D5D466-3E3B-785A-3160-DC70C1904AFF}"/>
              </a:ext>
            </a:extLst>
          </p:cNvPr>
          <p:cNvSpPr/>
          <p:nvPr/>
        </p:nvSpPr>
        <p:spPr>
          <a:xfrm>
            <a:off x="6392191" y="2878925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59DF1B-FC20-E9C9-AE28-4B9EDB8D6246}"/>
              </a:ext>
            </a:extLst>
          </p:cNvPr>
          <p:cNvSpPr/>
          <p:nvPr/>
        </p:nvSpPr>
        <p:spPr>
          <a:xfrm>
            <a:off x="6392191" y="3410109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2C881A-E9A7-07B0-96C6-668062C12837}"/>
              </a:ext>
            </a:extLst>
          </p:cNvPr>
          <p:cNvSpPr/>
          <p:nvPr/>
        </p:nvSpPr>
        <p:spPr>
          <a:xfrm>
            <a:off x="6392191" y="3941293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CADE0F-BF55-9ABA-07F4-ACCAC31F4C4C}"/>
              </a:ext>
            </a:extLst>
          </p:cNvPr>
          <p:cNvSpPr/>
          <p:nvPr/>
        </p:nvSpPr>
        <p:spPr>
          <a:xfrm>
            <a:off x="6392191" y="4480573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A1104E-D444-0477-6FDB-47077F0A726E}"/>
              </a:ext>
            </a:extLst>
          </p:cNvPr>
          <p:cNvSpPr/>
          <p:nvPr/>
        </p:nvSpPr>
        <p:spPr>
          <a:xfrm>
            <a:off x="6392191" y="5011757"/>
            <a:ext cx="427289" cy="418744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F7F22-043F-12F0-1364-A8F218FE7466}"/>
              </a:ext>
            </a:extLst>
          </p:cNvPr>
          <p:cNvSpPr txBox="1"/>
          <p:nvPr/>
        </p:nvSpPr>
        <p:spPr>
          <a:xfrm>
            <a:off x="6392191" y="5430501"/>
            <a:ext cx="3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616FC6-5B46-B3AC-948E-2E473CD57E9B}"/>
              </a:ext>
            </a:extLst>
          </p:cNvPr>
          <p:cNvSpPr txBox="1"/>
          <p:nvPr/>
        </p:nvSpPr>
        <p:spPr>
          <a:xfrm>
            <a:off x="5003117" y="5955486"/>
            <a:ext cx="33633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The output layer contains the probability of every word in the vocabulary to appear in proximity of the input word</a:t>
            </a:r>
          </a:p>
          <a:p>
            <a:endParaRPr 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C085F-0FE2-54F5-08FB-522D7344E091}"/>
              </a:ext>
            </a:extLst>
          </p:cNvPr>
          <p:cNvSpPr txBox="1"/>
          <p:nvPr/>
        </p:nvSpPr>
        <p:spPr>
          <a:xfrm>
            <a:off x="9229212" y="2024692"/>
            <a:ext cx="292158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514100-FE25-7931-F9DA-0B2ECCE0D165}"/>
              </a:ext>
            </a:extLst>
          </p:cNvPr>
          <p:cNvSpPr txBox="1"/>
          <p:nvPr/>
        </p:nvSpPr>
        <p:spPr>
          <a:xfrm>
            <a:off x="8457635" y="1357184"/>
            <a:ext cx="305768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Target Vector</a:t>
            </a:r>
            <a:r>
              <a:rPr lang="en-US" sz="1500" dirty="0"/>
              <a:t>:</a:t>
            </a:r>
          </a:p>
          <a:p>
            <a:r>
              <a:rPr lang="en-US" sz="1500" dirty="0"/>
              <a:t>This is used to tune the loss function</a:t>
            </a:r>
          </a:p>
          <a:p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8E316-15C2-5BE9-B76D-5DEFF7AF4B86}"/>
              </a:ext>
            </a:extLst>
          </p:cNvPr>
          <p:cNvSpPr txBox="1"/>
          <p:nvPr/>
        </p:nvSpPr>
        <p:spPr>
          <a:xfrm>
            <a:off x="8000248" y="4649930"/>
            <a:ext cx="30576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Note that, by “studying” the corpus, we know which probability to expect for every input-target pair of words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3060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106-A55C-DC40-0E97-833AEF5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You shall know a word by the company it keeps</a:t>
            </a:r>
            <a:r>
              <a:rPr lang="en-US" dirty="0"/>
              <a:t>” – J.R. Firth, 1957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98" y="1825624"/>
            <a:ext cx="11530361" cy="383775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Two versions of Word2Vec (both containing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source-serif-pro"/>
              </a:rPr>
              <a:t>only one hidden layer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)</a:t>
            </a:r>
            <a:endParaRPr lang="en-US" sz="24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Continuous Bag-of-words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(CBOW)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Predicts the central word based on a window of words surrounding it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457200" lvl="1" indent="0">
              <a:buNone/>
            </a:pPr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sz="600" b="1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sz="2400" b="1" i="0" dirty="0">
                <a:solidFill>
                  <a:srgbClr val="292929"/>
                </a:solidFill>
                <a:effectLst/>
                <a:latin typeface="source-serif-pro"/>
              </a:rPr>
              <a:t>Skip-Gram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(SG)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Predicts the context (surrounding words) based on the central word (opposite of CBOW) 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45209D-53BB-1A3F-5825-9D719080C240}"/>
              </a:ext>
            </a:extLst>
          </p:cNvPr>
          <p:cNvGrpSpPr/>
          <p:nvPr/>
        </p:nvGrpSpPr>
        <p:grpSpPr>
          <a:xfrm>
            <a:off x="3614778" y="3233978"/>
            <a:ext cx="4962444" cy="924104"/>
            <a:chOff x="3711904" y="3429000"/>
            <a:chExt cx="4962444" cy="9241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3E25FB-9930-FF09-16BC-9D73DD31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1904" y="3429000"/>
              <a:ext cx="4086225" cy="8763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03BD1-47E2-BAA7-7CEB-331B8F4B75CF}"/>
                </a:ext>
              </a:extLst>
            </p:cNvPr>
            <p:cNvSpPr txBox="1"/>
            <p:nvPr/>
          </p:nvSpPr>
          <p:spPr>
            <a:xfrm>
              <a:off x="5911483" y="4091494"/>
              <a:ext cx="2762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CBOW Objective Function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13B6B9-05A8-02D2-CA2F-6C9A750C67E9}"/>
              </a:ext>
            </a:extLst>
          </p:cNvPr>
          <p:cNvGrpSpPr/>
          <p:nvPr/>
        </p:nvGrpSpPr>
        <p:grpSpPr>
          <a:xfrm>
            <a:off x="3505240" y="5426533"/>
            <a:ext cx="4449057" cy="1327952"/>
            <a:chOff x="3505240" y="5426533"/>
            <a:chExt cx="4449057" cy="13279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ABAEAE-87A5-A34C-D956-360872541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F1CE7F-E16F-B291-062F-1242F1ADAE97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8D00-81D2-CDB0-C5FA-D62493CE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Bag-of-words (CBOW)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4A6CB-CA16-9603-6217-61B794BC6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The </a:t>
                </a:r>
                <a:r>
                  <a:rPr lang="en-US" b="0" dirty="0">
                    <a:solidFill>
                      <a:schemeClr val="accent1"/>
                    </a:solidFill>
                  </a:rPr>
                  <a:t>log likelihood of a sequence of words </a:t>
                </a:r>
                <a:r>
                  <a:rPr lang="en-US" b="0" dirty="0"/>
                  <a:t>is:</a:t>
                </a:r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brk m:alnAt="9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brk m:alnAt="9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⁡(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the vector of the word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the set of all words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is the context size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average of the word vectors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4A6CB-CA16-9603-6217-61B794BC6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E423D0-7F99-D019-4032-BF496DF46E78}"/>
              </a:ext>
            </a:extLst>
          </p:cNvPr>
          <p:cNvSpPr txBox="1"/>
          <p:nvPr/>
        </p:nvSpPr>
        <p:spPr>
          <a:xfrm>
            <a:off x="7449017" y="4181710"/>
            <a:ext cx="2720897" cy="76944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We try to predict each word given its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60D34-4A5B-3682-E720-80B8917192D0}"/>
              </a:ext>
            </a:extLst>
          </p:cNvPr>
          <p:cNvSpPr txBox="1"/>
          <p:nvPr/>
        </p:nvSpPr>
        <p:spPr>
          <a:xfrm>
            <a:off x="8664499" y="1872706"/>
            <a:ext cx="118202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dirty="0" err="1"/>
              <a:t>Softmax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185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AF30-0494-7646-CA62-68236989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4400" b="1" dirty="0"/>
              <a:t>Language Translation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6A11C-EFE1-137E-C4FE-3B0BA46D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2" y="75805"/>
            <a:ext cx="6029325" cy="1895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2BDB3-8F0C-0024-27BE-484B5F216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2" y="2229571"/>
            <a:ext cx="5943600" cy="1895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F4FBD-E894-8DDA-4424-3FDE4F89C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77" y="4270154"/>
            <a:ext cx="5953125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2D7C17-F9E0-2621-2F7B-E290BF0D64B2}"/>
              </a:ext>
            </a:extLst>
          </p:cNvPr>
          <p:cNvSpPr/>
          <p:nvPr/>
        </p:nvSpPr>
        <p:spPr>
          <a:xfrm>
            <a:off x="541764" y="3503934"/>
            <a:ext cx="981075" cy="276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19046D-AB29-F9EF-2574-B997FBC49725}"/>
              </a:ext>
            </a:extLst>
          </p:cNvPr>
          <p:cNvSpPr/>
          <p:nvPr/>
        </p:nvSpPr>
        <p:spPr>
          <a:xfrm>
            <a:off x="4678863" y="3292063"/>
            <a:ext cx="981075" cy="276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9CFEC-5CDF-8C37-4F47-9C607BE8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201" y="2023850"/>
            <a:ext cx="5972175" cy="200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5678B-C998-9DCE-DDFA-09E5048F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150" y="4390812"/>
            <a:ext cx="6010275" cy="187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B33B47-82F5-FA7A-A8AB-7AF06FB26309}"/>
              </a:ext>
            </a:extLst>
          </p:cNvPr>
          <p:cNvCxnSpPr/>
          <p:nvPr/>
        </p:nvCxnSpPr>
        <p:spPr>
          <a:xfrm>
            <a:off x="11072928" y="5520950"/>
            <a:ext cx="31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8C2F9-49A9-AE51-E5FE-F70D6CA268D1}"/>
              </a:ext>
            </a:extLst>
          </p:cNvPr>
          <p:cNvCxnSpPr/>
          <p:nvPr/>
        </p:nvCxnSpPr>
        <p:spPr>
          <a:xfrm>
            <a:off x="9146144" y="5743975"/>
            <a:ext cx="31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4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8D00-81D2-CDB0-C5FA-D62493CE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Bag-of-words (CBOW)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4A6CB-CA16-9603-6217-61B794BC6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The </a:t>
                </a:r>
                <a:r>
                  <a:rPr lang="en-US" b="0" dirty="0">
                    <a:solidFill>
                      <a:schemeClr val="accent1"/>
                    </a:solidFill>
                  </a:rPr>
                  <a:t>log likelihood of a sequence of words </a:t>
                </a:r>
                <a:r>
                  <a:rPr lang="en-US" b="0" dirty="0"/>
                  <a:t>is:</a:t>
                </a:r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brk m:alnAt="9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brk m:alnAt="9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⁡(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400" i="1" dirty="0"/>
                  <a:t>“The moon whispered secrets to the night, and the stars listened intently”</a:t>
                </a:r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4A6CB-CA16-9603-6217-61B794BC6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C4FB8E-629D-5025-D811-8AE624FF0D71}"/>
                  </a:ext>
                </a:extLst>
              </p:cNvPr>
              <p:cNvSpPr txBox="1"/>
              <p:nvPr/>
            </p:nvSpPr>
            <p:spPr>
              <a:xfrm>
                <a:off x="3700811" y="4933284"/>
                <a:ext cx="4790377" cy="18466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moon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intently</m:t>
                              </m:r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"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dirty="0"/>
                                <m:t>“</m:t>
                              </m:r>
                              <m:r>
                                <m:rPr>
                                  <m:nor/>
                                </m:rPr>
                                <a:rPr lang="en-US" sz="1800" b="1" dirty="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moon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whispered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” </m:t>
                              </m:r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dirty="0"/>
                                <m:t>“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b="1" dirty="0"/>
                                <m:t>moon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whispered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secrets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” </m:t>
                              </m:r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dirty="0"/>
                                <m:t>“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moon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b="1" dirty="0"/>
                                <m:t>whispered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secrets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” </m:t>
                              </m:r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800" dirty="0"/>
                                <m:t>“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moon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whispered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b="1" dirty="0"/>
                                <m:t>secrets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the</m:t>
                              </m:r>
                              <m:r>
                                <m:rPr>
                                  <m:nor/>
                                </m:rPr>
                                <a:rPr lang="en-US" sz="1800" dirty="0"/>
                                <m:t>” </m:t>
                              </m:r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C4FB8E-629D-5025-D811-8AE624FF0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11" y="4933284"/>
                <a:ext cx="4790377" cy="1846659"/>
              </a:xfrm>
              <a:prstGeom prst="rect">
                <a:avLst/>
              </a:prstGeom>
              <a:blipFill>
                <a:blip r:embed="rId4"/>
                <a:stretch>
                  <a:fillRect b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A8E62D-F9E2-A84C-46DD-8310FA4BAD64}"/>
                  </a:ext>
                </a:extLst>
              </p:cNvPr>
              <p:cNvSpPr txBox="1"/>
              <p:nvPr/>
            </p:nvSpPr>
            <p:spPr>
              <a:xfrm>
                <a:off x="8421264" y="6480384"/>
                <a:ext cx="1000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A8E62D-F9E2-A84C-46DD-8310FA4BA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264" y="6480384"/>
                <a:ext cx="10008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97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B8C9-48DD-763E-7228-B04A962A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3421-D1B5-8A8A-6055-83D0A124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Continuous bag-of-words (CBOW)</a:t>
            </a:r>
          </a:p>
          <a:p>
            <a:r>
              <a:rPr lang="en-US" dirty="0"/>
              <a:t>Continuous skip-gram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600" dirty="0"/>
          </a:p>
          <a:p>
            <a:pPr marL="457200" lvl="1" indent="0">
              <a:buNone/>
            </a:pPr>
            <a:r>
              <a:rPr lang="en-US" sz="600" dirty="0"/>
              <a:t>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b="1" dirty="0"/>
              <a:t>CBOW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the order </a:t>
            </a:r>
            <a:r>
              <a:rPr lang="en-US" dirty="0"/>
              <a:t>of surrounding words </a:t>
            </a:r>
            <a:r>
              <a:rPr lang="en-US" u="sng" dirty="0">
                <a:solidFill>
                  <a:srgbClr val="FF0000"/>
                </a:solidFill>
              </a:rPr>
              <a:t>does NOT matter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b="1" dirty="0"/>
              <a:t>Skip-gram</a:t>
            </a:r>
            <a:r>
              <a:rPr lang="en-US" dirty="0"/>
              <a:t>, </a:t>
            </a:r>
            <a:r>
              <a:rPr lang="en-US" u="sng" dirty="0">
                <a:solidFill>
                  <a:srgbClr val="00B050"/>
                </a:solidFill>
              </a:rPr>
              <a:t>it does matter</a:t>
            </a:r>
            <a:r>
              <a:rPr lang="en-US" dirty="0"/>
              <a:t>: closer words are weighted more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CBOW</a:t>
            </a:r>
            <a:r>
              <a:rPr lang="en-US" dirty="0"/>
              <a:t> is </a:t>
            </a:r>
            <a:r>
              <a:rPr lang="en-US" dirty="0">
                <a:solidFill>
                  <a:srgbClr val="00B050"/>
                </a:solidFill>
              </a:rPr>
              <a:t>faster</a:t>
            </a:r>
            <a:r>
              <a:rPr lang="en-US" dirty="0"/>
              <a:t> while </a:t>
            </a:r>
            <a:r>
              <a:rPr lang="en-US" b="1" dirty="0"/>
              <a:t>skip-gram</a:t>
            </a:r>
            <a:r>
              <a:rPr lang="en-US" dirty="0"/>
              <a:t> does a better job for </a:t>
            </a:r>
            <a:r>
              <a:rPr lang="en-US" dirty="0">
                <a:solidFill>
                  <a:srgbClr val="00B050"/>
                </a:solidFill>
              </a:rPr>
              <a:t>infrequent words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A3F8BB6-F870-6623-B147-AE21860D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40" y="474253"/>
            <a:ext cx="5105400" cy="3038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78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42EF05-58FD-F7F7-4F22-B3F3337457CD}"/>
                  </a:ext>
                </a:extLst>
              </p:cNvPr>
              <p:cNvSpPr txBox="1"/>
              <p:nvPr/>
            </p:nvSpPr>
            <p:spPr>
              <a:xfrm>
                <a:off x="551688" y="3614952"/>
                <a:ext cx="1080211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200" b="0" dirty="0"/>
                  <a:t> is all the variables to optimize, in our case it is simply the vector representation of the words (well, actually there are two vectors…see next slides)</a:t>
                </a:r>
              </a:p>
              <a:p>
                <a:endParaRPr lang="en-US" sz="2200" b="0" dirty="0"/>
              </a:p>
              <a:p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𝛉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is the likelihood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The higher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 better our model can predict the words given the center word</a:t>
                </a:r>
              </a:p>
              <a:p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/>
                  <a:t> is the windows size (left and right of the center word)</a:t>
                </a:r>
              </a:p>
              <a:p>
                <a:r>
                  <a:rPr lang="en-US" sz="2200" dirty="0"/>
                  <a:t> </a:t>
                </a:r>
                <a:endParaRPr lang="en-US" sz="22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42EF05-58FD-F7F7-4F22-B3F333745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8" y="3614952"/>
                <a:ext cx="10802112" cy="3077766"/>
              </a:xfrm>
              <a:prstGeom prst="rect">
                <a:avLst/>
              </a:prstGeom>
              <a:blipFill>
                <a:blip r:embed="rId3"/>
                <a:stretch>
                  <a:fillRect l="-734" t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87C68D60-A432-D2B5-D740-022B0B9FC86C}"/>
              </a:ext>
            </a:extLst>
          </p:cNvPr>
          <p:cNvGrpSpPr/>
          <p:nvPr/>
        </p:nvGrpSpPr>
        <p:grpSpPr>
          <a:xfrm>
            <a:off x="3534736" y="628478"/>
            <a:ext cx="4449057" cy="1327952"/>
            <a:chOff x="3505240" y="5426533"/>
            <a:chExt cx="4449057" cy="132795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A5CA50E-41B1-981C-DEA3-EE661DC8D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D72881-C2A2-B581-11A8-3D2BDADE3853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676C6-EE0F-77D8-3BD0-6AD1B39922B6}"/>
                  </a:ext>
                </a:extLst>
              </p:cNvPr>
              <p:cNvSpPr txBox="1"/>
              <p:nvPr/>
            </p:nvSpPr>
            <p:spPr>
              <a:xfrm>
                <a:off x="2640316" y="2152833"/>
                <a:ext cx="6094140" cy="1262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5676C6-EE0F-77D8-3BD0-6AD1B399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16" y="2152833"/>
                <a:ext cx="6094140" cy="12626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70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42EF05-58FD-F7F7-4F22-B3F3337457CD}"/>
                  </a:ext>
                </a:extLst>
              </p:cNvPr>
              <p:cNvSpPr txBox="1"/>
              <p:nvPr/>
            </p:nvSpPr>
            <p:spPr>
              <a:xfrm>
                <a:off x="551688" y="3481139"/>
                <a:ext cx="10802112" cy="369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unc>
                        <m:func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5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5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500" i="1" dirty="0">
                  <a:latin typeface="Cambria Math" panose="02040503050406030204" pitchFamily="18" charset="0"/>
                </a:endParaRPr>
              </a:p>
              <a:p>
                <a:r>
                  <a:rPr lang="en-US" sz="2200" dirty="0"/>
                  <a:t> </a:t>
                </a:r>
                <a:endParaRPr lang="en-US" sz="2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 where T is the size of the corpus</a:t>
                </a:r>
              </a:p>
              <a:p>
                <a:pPr lvl="1"/>
                <a:r>
                  <a:rPr lang="en-US" dirty="0"/>
                  <a:t>To make it independent of such a size</a:t>
                </a:r>
              </a:p>
              <a:p>
                <a:pPr lvl="1"/>
                <a:r>
                  <a:rPr lang="en-US" dirty="0"/>
                  <a:t>To scale down the values </a:t>
                </a:r>
              </a:p>
              <a:p>
                <a:pPr lvl="1"/>
                <a:r>
                  <a:rPr lang="en-US" dirty="0"/>
                  <a:t>But it does not make much of a difference</a:t>
                </a:r>
              </a:p>
              <a:p>
                <a:pPr lvl="1"/>
                <a:r>
                  <a:rPr lang="en-US" dirty="0"/>
                  <a:t>The minus (-) is to make minimization instead of maximization (it is arbitrary, no much difference)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42EF05-58FD-F7F7-4F22-B3F333745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8" y="3481139"/>
                <a:ext cx="10802112" cy="3696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5C092CA-860F-6039-26C2-65649F806851}"/>
              </a:ext>
            </a:extLst>
          </p:cNvPr>
          <p:cNvGrpSpPr/>
          <p:nvPr/>
        </p:nvGrpSpPr>
        <p:grpSpPr>
          <a:xfrm>
            <a:off x="3534736" y="628478"/>
            <a:ext cx="4449057" cy="1327952"/>
            <a:chOff x="3505240" y="5426533"/>
            <a:chExt cx="4449057" cy="13279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110D14-A717-3D6A-F883-41E8EE01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F4FBA3-C222-A1B7-26F0-BFF477C64826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D593E6-C057-0460-18A3-7FC23D1F7FBA}"/>
                  </a:ext>
                </a:extLst>
              </p:cNvPr>
              <p:cNvSpPr txBox="1"/>
              <p:nvPr/>
            </p:nvSpPr>
            <p:spPr>
              <a:xfrm>
                <a:off x="2640316" y="2152833"/>
                <a:ext cx="6094140" cy="1262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D593E6-C057-0460-18A3-7FC23D1F7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316" y="2152833"/>
                <a:ext cx="6094140" cy="12626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57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2323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/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5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4945BA2-CB33-EBE6-0E8D-7FC1DCF75DF3}"/>
              </a:ext>
            </a:extLst>
          </p:cNvPr>
          <p:cNvSpPr/>
          <p:nvPr/>
        </p:nvSpPr>
        <p:spPr>
          <a:xfrm>
            <a:off x="5104562" y="4422071"/>
            <a:ext cx="1818968" cy="7421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B0575-3221-7B8D-B7C3-2A1F8B79ED73}"/>
              </a:ext>
            </a:extLst>
          </p:cNvPr>
          <p:cNvSpPr/>
          <p:nvPr/>
        </p:nvSpPr>
        <p:spPr>
          <a:xfrm>
            <a:off x="3851196" y="4422071"/>
            <a:ext cx="1105608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MY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B5A017-6135-1DBC-B157-3316A4343089}"/>
              </a:ext>
            </a:extLst>
          </p:cNvPr>
          <p:cNvSpPr/>
          <p:nvPr/>
        </p:nvSpPr>
        <p:spPr>
          <a:xfrm>
            <a:off x="2597830" y="4422071"/>
            <a:ext cx="1105608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677F94-243D-89A1-AA0A-4D238F54F61E}"/>
              </a:ext>
            </a:extLst>
          </p:cNvPr>
          <p:cNvSpPr/>
          <p:nvPr/>
        </p:nvSpPr>
        <p:spPr>
          <a:xfrm>
            <a:off x="1344464" y="4422071"/>
            <a:ext cx="1105608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HAWAII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A683B2-7527-DEFF-5852-0B336F9FEA13}"/>
              </a:ext>
            </a:extLst>
          </p:cNvPr>
          <p:cNvSpPr/>
          <p:nvPr/>
        </p:nvSpPr>
        <p:spPr>
          <a:xfrm>
            <a:off x="776503" y="4422071"/>
            <a:ext cx="397164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93D53-26FA-4E2B-62AB-215B14A1A8F1}"/>
              </a:ext>
            </a:extLst>
          </p:cNvPr>
          <p:cNvSpPr/>
          <p:nvPr/>
        </p:nvSpPr>
        <p:spPr>
          <a:xfrm>
            <a:off x="7071287" y="4422071"/>
            <a:ext cx="1394287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VACATION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03CBE5-588A-8B1E-A21F-21E53BA838F6}"/>
              </a:ext>
            </a:extLst>
          </p:cNvPr>
          <p:cNvSpPr/>
          <p:nvPr/>
        </p:nvSpPr>
        <p:spPr>
          <a:xfrm>
            <a:off x="8613331" y="4422071"/>
            <a:ext cx="562572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EA2CE-2FC6-F058-2DB0-141D3A0087FF}"/>
              </a:ext>
            </a:extLst>
          </p:cNvPr>
          <p:cNvSpPr/>
          <p:nvPr/>
        </p:nvSpPr>
        <p:spPr>
          <a:xfrm>
            <a:off x="10166555" y="4428421"/>
            <a:ext cx="397164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085EAD0-4C4D-8DEB-F39F-0ABD20E92D1A}"/>
              </a:ext>
            </a:extLst>
          </p:cNvPr>
          <p:cNvCxnSpPr>
            <a:cxnSpLocks/>
            <a:stCxn id="16" idx="0"/>
            <a:endCxn id="22" idx="0"/>
          </p:cNvCxnSpPr>
          <p:nvPr/>
        </p:nvCxnSpPr>
        <p:spPr>
          <a:xfrm rot="5400000" flipH="1" flipV="1">
            <a:off x="6891238" y="3544879"/>
            <a:ext cx="12700" cy="175438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6818140-2A25-9B75-1631-6CFCFD739BF6}"/>
              </a:ext>
            </a:extLst>
          </p:cNvPr>
          <p:cNvCxnSpPr>
            <a:cxnSpLocks/>
            <a:stCxn id="16" idx="0"/>
            <a:endCxn id="23" idx="0"/>
          </p:cNvCxnSpPr>
          <p:nvPr/>
        </p:nvCxnSpPr>
        <p:spPr>
          <a:xfrm rot="5400000" flipH="1" flipV="1">
            <a:off x="7454331" y="2981786"/>
            <a:ext cx="12700" cy="2880571"/>
          </a:xfrm>
          <a:prstGeom prst="curvedConnector3">
            <a:avLst>
              <a:gd name="adj1" fmla="val 66774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08AB4D7-1B89-A762-0C51-8D908EA96F13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V="1">
            <a:off x="5209023" y="3617048"/>
            <a:ext cx="12700" cy="161004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08E4F3C7-2E64-FC02-2288-0E9E5A8062FC}"/>
              </a:ext>
            </a:extLst>
          </p:cNvPr>
          <p:cNvCxnSpPr>
            <a:cxnSpLocks/>
            <a:stCxn id="16" idx="0"/>
            <a:endCxn id="18" idx="0"/>
          </p:cNvCxnSpPr>
          <p:nvPr/>
        </p:nvCxnSpPr>
        <p:spPr>
          <a:xfrm rot="16200000" flipV="1">
            <a:off x="4582340" y="2990365"/>
            <a:ext cx="12700" cy="2863412"/>
          </a:xfrm>
          <a:prstGeom prst="curvedConnector3">
            <a:avLst>
              <a:gd name="adj1" fmla="val 63677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8DD2D3-ED20-B5BB-E9FC-5BD22AA192F6}"/>
                  </a:ext>
                </a:extLst>
              </p:cNvPr>
              <p:cNvSpPr txBox="1"/>
              <p:nvPr/>
            </p:nvSpPr>
            <p:spPr>
              <a:xfrm>
                <a:off x="3986805" y="3856982"/>
                <a:ext cx="15504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8DD2D3-ED20-B5BB-E9FC-5BD22AA19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05" y="3856982"/>
                <a:ext cx="155044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406BA1-6189-7EFC-7B04-506B16129ED5}"/>
                  </a:ext>
                </a:extLst>
              </p:cNvPr>
              <p:cNvSpPr txBox="1"/>
              <p:nvPr/>
            </p:nvSpPr>
            <p:spPr>
              <a:xfrm>
                <a:off x="6569819" y="3856982"/>
                <a:ext cx="15504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406BA1-6189-7EFC-7B04-506B16129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19" y="3856982"/>
                <a:ext cx="155044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CC67BD-1213-16A5-458E-5D7CEA5B740C}"/>
                  </a:ext>
                </a:extLst>
              </p:cNvPr>
              <p:cNvSpPr txBox="1"/>
              <p:nvPr/>
            </p:nvSpPr>
            <p:spPr>
              <a:xfrm>
                <a:off x="3348406" y="3189343"/>
                <a:ext cx="1686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9CC67BD-1213-16A5-458E-5D7CEA5B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406" y="3189343"/>
                <a:ext cx="168605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0D9336-9DA4-8C54-B839-EBBA99E79EF3}"/>
                  </a:ext>
                </a:extLst>
              </p:cNvPr>
              <p:cNvSpPr txBox="1"/>
              <p:nvPr/>
            </p:nvSpPr>
            <p:spPr>
              <a:xfrm>
                <a:off x="7071287" y="3208281"/>
                <a:ext cx="17283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0D9336-9DA4-8C54-B839-EBBA99E7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87" y="3208281"/>
                <a:ext cx="172839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B2C1575-E9B9-916B-284D-54322BC7F195}"/>
              </a:ext>
            </a:extLst>
          </p:cNvPr>
          <p:cNvSpPr/>
          <p:nvPr/>
        </p:nvSpPr>
        <p:spPr>
          <a:xfrm>
            <a:off x="9352543" y="4415720"/>
            <a:ext cx="637372" cy="7421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FE722-16EA-0A00-FFCD-E1F6D46AFE1E}"/>
              </a:ext>
            </a:extLst>
          </p:cNvPr>
          <p:cNvSpPr txBox="1"/>
          <p:nvPr/>
        </p:nvSpPr>
        <p:spPr>
          <a:xfrm>
            <a:off x="5333190" y="5375853"/>
            <a:ext cx="152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Word in position 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71CA7-4A01-519D-7369-3B424B1F2C55}"/>
              </a:ext>
            </a:extLst>
          </p:cNvPr>
          <p:cNvSpPr txBox="1"/>
          <p:nvPr/>
        </p:nvSpPr>
        <p:spPr>
          <a:xfrm>
            <a:off x="2745853" y="5880733"/>
            <a:ext cx="201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of size n=2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9C4AC-BDB8-ED70-D53E-298ADD4E25D1}"/>
              </a:ext>
            </a:extLst>
          </p:cNvPr>
          <p:cNvSpPr txBox="1"/>
          <p:nvPr/>
        </p:nvSpPr>
        <p:spPr>
          <a:xfrm>
            <a:off x="7199329" y="5843576"/>
            <a:ext cx="201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of size n=2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E697083-5EB6-FCAF-24E9-60FA9066D529}"/>
              </a:ext>
            </a:extLst>
          </p:cNvPr>
          <p:cNvSpPr/>
          <p:nvPr/>
        </p:nvSpPr>
        <p:spPr>
          <a:xfrm rot="16200000">
            <a:off x="3504301" y="4391070"/>
            <a:ext cx="534340" cy="23706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0F132B3-F5E5-E89E-5586-9A547E5669F1}"/>
              </a:ext>
            </a:extLst>
          </p:cNvPr>
          <p:cNvSpPr/>
          <p:nvPr/>
        </p:nvSpPr>
        <p:spPr>
          <a:xfrm rot="16200000">
            <a:off x="7848273" y="4433638"/>
            <a:ext cx="534340" cy="22001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21DC35-F6F8-48FC-77A5-027FEE4467F2}"/>
              </a:ext>
            </a:extLst>
          </p:cNvPr>
          <p:cNvGrpSpPr/>
          <p:nvPr/>
        </p:nvGrpSpPr>
        <p:grpSpPr>
          <a:xfrm>
            <a:off x="3534736" y="628478"/>
            <a:ext cx="4449057" cy="1327952"/>
            <a:chOff x="3505240" y="5426533"/>
            <a:chExt cx="4449057" cy="13279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9DF0E4-1F80-8297-4E2A-7BA6684C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08543B-26B2-F5CC-4431-8BD56FB16AE7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6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2323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/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5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995487-1A3F-8A1B-843A-F789389EB7C9}"/>
                  </a:ext>
                </a:extLst>
              </p:cNvPr>
              <p:cNvSpPr txBox="1"/>
              <p:nvPr/>
            </p:nvSpPr>
            <p:spPr>
              <a:xfrm>
                <a:off x="838200" y="3031803"/>
                <a:ext cx="10901516" cy="3546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How to compute this probability?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Well, there are actually </a:t>
                </a:r>
                <a:r>
                  <a:rPr lang="en-US" sz="2500" b="1" dirty="0">
                    <a:solidFill>
                      <a:srgbClr val="7030A0"/>
                    </a:solidFill>
                  </a:rPr>
                  <a:t>2</a:t>
                </a:r>
                <a:r>
                  <a:rPr lang="en-US" sz="2500" dirty="0">
                    <a:solidFill>
                      <a:srgbClr val="7030A0"/>
                    </a:solidFill>
                  </a:rPr>
                  <a:t> vectors per word</a:t>
                </a:r>
                <a:r>
                  <a:rPr lang="en-US" sz="2500" dirty="0"/>
                  <a:t> w</a:t>
                </a:r>
              </a:p>
              <a:p>
                <a:endParaRPr lang="en-US" sz="6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500" dirty="0"/>
                  <a:t>A vector to represent the </a:t>
                </a:r>
                <a:r>
                  <a:rPr lang="en-US" sz="2500" b="1" dirty="0"/>
                  <a:t>center word </a:t>
                </a:r>
                <a:r>
                  <a:rPr lang="en-US" sz="25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500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500" dirty="0"/>
                  <a:t>A vector to represent the </a:t>
                </a:r>
                <a:r>
                  <a:rPr lang="en-US" sz="2500" b="1" dirty="0"/>
                  <a:t>context word </a:t>
                </a:r>
                <a:r>
                  <a:rPr lang="en-US" sz="25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5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500" dirty="0"/>
                  <a:t>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5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500" dirty="0"/>
              </a:p>
              <a:p>
                <a:pPr lvl="1"/>
                <a:r>
                  <a:rPr lang="en-US" sz="2500" dirty="0"/>
                  <a:t>A center word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500" dirty="0"/>
                  <a:t> and a context word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500" dirty="0"/>
                  <a:t>, by the </a:t>
                </a:r>
                <a:r>
                  <a:rPr lang="en-US" sz="2500" b="1" dirty="0">
                    <a:solidFill>
                      <a:srgbClr val="7030A0"/>
                    </a:solidFill>
                  </a:rPr>
                  <a:t>dot product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5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  <m:sup>
                        <m:r>
                          <a:rPr lang="en-US" sz="25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sz="25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5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5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5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we know how similar the word is to the context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995487-1A3F-8A1B-843A-F789389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1803"/>
                <a:ext cx="10901516" cy="3546292"/>
              </a:xfrm>
              <a:prstGeom prst="rect">
                <a:avLst/>
              </a:prstGeom>
              <a:blipFill>
                <a:blip r:embed="rId4"/>
                <a:stretch>
                  <a:fillRect l="-951" t="-1203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1F75-E0C8-72F8-36D0-5B51ABF8BDD2}"/>
              </a:ext>
            </a:extLst>
          </p:cNvPr>
          <p:cNvGrpSpPr/>
          <p:nvPr/>
        </p:nvGrpSpPr>
        <p:grpSpPr>
          <a:xfrm>
            <a:off x="3534736" y="628478"/>
            <a:ext cx="4449057" cy="1327952"/>
            <a:chOff x="3505240" y="5426533"/>
            <a:chExt cx="4449057" cy="13279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E8A04D-D28B-0C96-8796-2DF02516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FF9A3F-7D18-AAC5-AABF-A899EA492CD5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43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4FE4-D370-E2AA-69F9-1EA42B8F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2323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US" dirty="0">
              <a:solidFill>
                <a:srgbClr val="292929"/>
              </a:solidFill>
              <a:latin typeface="source-serif-pro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/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5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86884-E928-3654-2691-8FEAF747C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96" y="2250226"/>
                <a:ext cx="1855319" cy="535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995487-1A3F-8A1B-843A-F789389EB7C9}"/>
                  </a:ext>
                </a:extLst>
              </p:cNvPr>
              <p:cNvSpPr txBox="1"/>
              <p:nvPr/>
            </p:nvSpPr>
            <p:spPr>
              <a:xfrm>
                <a:off x="838200" y="3031803"/>
                <a:ext cx="10901516" cy="392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A center word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500" dirty="0"/>
                  <a:t> and a context word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500" dirty="0"/>
                  <a:t>, we have:</a:t>
                </a:r>
              </a:p>
              <a:p>
                <a:endParaRPr lang="en-US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5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r>
                            <a:rPr lang="en-US" sz="2500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5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5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5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  <m:sup>
                              <m: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5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25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5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5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  <m:sup>
                                  <m: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sz="2500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5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sz="25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500" dirty="0"/>
              </a:p>
              <a:p>
                <a:r>
                  <a:rPr lang="en-US" sz="2500" dirty="0"/>
                  <a:t> </a:t>
                </a:r>
              </a:p>
              <a:p>
                <a:endParaRPr lang="en-US" sz="2500" dirty="0"/>
              </a:p>
              <a:p>
                <a:r>
                  <a:rPr lang="en-US" sz="2500" dirty="0"/>
                  <a:t>Through </a:t>
                </a:r>
                <a:r>
                  <a:rPr lang="en-US" sz="2500" b="1" dirty="0" err="1"/>
                  <a:t>softmax</a:t>
                </a:r>
                <a:r>
                  <a:rPr lang="en-US" sz="2500" dirty="0"/>
                  <a:t> over the full vocabulary we can see in which </a:t>
                </a:r>
                <a:r>
                  <a:rPr lang="en-US" sz="2500" dirty="0">
                    <a:solidFill>
                      <a:schemeClr val="accent1"/>
                    </a:solidFill>
                  </a:rPr>
                  <a:t>context the word is more likely to fall into</a:t>
                </a:r>
              </a:p>
              <a:p>
                <a:endParaRPr lang="en-US" sz="25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995487-1A3F-8A1B-843A-F789389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1803"/>
                <a:ext cx="10901516" cy="3924216"/>
              </a:xfrm>
              <a:prstGeom prst="rect">
                <a:avLst/>
              </a:prstGeom>
              <a:blipFill>
                <a:blip r:embed="rId4"/>
                <a:stretch>
                  <a:fillRect l="-95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CA36A68-EC5E-AFE5-84CC-A89106D67BE2}"/>
              </a:ext>
            </a:extLst>
          </p:cNvPr>
          <p:cNvGrpSpPr/>
          <p:nvPr/>
        </p:nvGrpSpPr>
        <p:grpSpPr>
          <a:xfrm>
            <a:off x="3534736" y="628478"/>
            <a:ext cx="4449057" cy="1327952"/>
            <a:chOff x="3505240" y="5426533"/>
            <a:chExt cx="4449057" cy="13279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79EC30-FC16-82EE-643A-44527C49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5240" y="5426533"/>
              <a:ext cx="4305300" cy="12763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28E58-114E-0568-A5A3-2864304F51C5}"/>
                </a:ext>
              </a:extLst>
            </p:cNvPr>
            <p:cNvSpPr txBox="1"/>
            <p:nvPr/>
          </p:nvSpPr>
          <p:spPr>
            <a:xfrm>
              <a:off x="6096000" y="6492875"/>
              <a:ext cx="1858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SG Objective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4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8D18-AD09-DF13-2909-C32E4656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-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5ED07-1CA3-384E-C8E9-F8FE99321F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1638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training starts with random vectors</a:t>
                </a:r>
              </a:p>
              <a:p>
                <a:endParaRPr lang="en-US" dirty="0"/>
              </a:p>
              <a:p>
                <a:r>
                  <a:rPr lang="en-US" dirty="0"/>
                  <a:t>Then we try to </a:t>
                </a:r>
                <a:r>
                  <a:rPr lang="en-US" dirty="0">
                    <a:solidFill>
                      <a:srgbClr val="7030A0"/>
                    </a:solidFill>
                  </a:rPr>
                  <a:t>minimize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by changing the </a:t>
                </a:r>
                <a:r>
                  <a:rPr lang="en-US" dirty="0">
                    <a:solidFill>
                      <a:schemeClr val="accent1"/>
                    </a:solidFill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That is, the center word and context </a:t>
                </a:r>
                <a:r>
                  <a:rPr lang="en-US" dirty="0">
                    <a:solidFill>
                      <a:schemeClr val="accent1"/>
                    </a:solidFill>
                  </a:rPr>
                  <a:t>word vectors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minimizing is performed by computing the two partial derivatives: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and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5ED07-1CA3-384E-C8E9-F8FE99321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16381" cy="4351338"/>
              </a:xfrm>
              <a:blipFill>
                <a:blip r:embed="rId2"/>
                <a:stretch>
                  <a:fillRect l="-976" t="-2241" r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8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5ED07-1CA3-384E-C8E9-F8FE99321F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For example: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9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nary>
                  </m:oMath>
                </a14:m>
                <a:endParaRPr lang="en-US" sz="2900" dirty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 algn="just">
                  <a:buNone/>
                </a:pPr>
                <a:endParaRPr lang="en-US" dirty="0"/>
              </a:p>
              <a:p>
                <a:pPr marL="457200" lvl="1" indent="0" algn="just">
                  <a:buNone/>
                </a:pPr>
                <a:endParaRPr lang="en-US" dirty="0"/>
              </a:p>
              <a:p>
                <a:pPr marL="457200" lvl="1" indent="0" algn="just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D5ED07-1CA3-384E-C8E9-F8FE99321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1D786-B88D-6EE1-17F3-AEB24033B328}"/>
                  </a:ext>
                </a:extLst>
              </p:cNvPr>
              <p:cNvSpPr txBox="1"/>
              <p:nvPr/>
            </p:nvSpPr>
            <p:spPr>
              <a:xfrm>
                <a:off x="4072981" y="1414831"/>
                <a:ext cx="2996889" cy="7694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en-US" sz="2200" dirty="0"/>
                  <a:t>observed representation of the context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1D786-B88D-6EE1-17F3-AEB24033B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81" y="1414831"/>
                <a:ext cx="2996889" cy="769441"/>
              </a:xfrm>
              <a:prstGeom prst="rect">
                <a:avLst/>
              </a:prstGeom>
              <a:blipFill>
                <a:blip r:embed="rId4"/>
                <a:stretch>
                  <a:fillRect l="-2429" t="-4688" r="-2227" b="-1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7746F1-89A5-5CAB-DB6B-A8EEBBE33489}"/>
              </a:ext>
            </a:extLst>
          </p:cNvPr>
          <p:cNvSpPr txBox="1"/>
          <p:nvPr/>
        </p:nvSpPr>
        <p:spPr>
          <a:xfrm>
            <a:off x="7560062" y="1414831"/>
            <a:ext cx="277665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what the model thinks it should look 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17D71-9A57-1C97-A698-AA579535A5F2}"/>
              </a:ext>
            </a:extLst>
          </p:cNvPr>
          <p:cNvSpPr txBox="1"/>
          <p:nvPr/>
        </p:nvSpPr>
        <p:spPr>
          <a:xfrm>
            <a:off x="7853244" y="3850045"/>
            <a:ext cx="2858433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dirty="0"/>
              <a:t>the probability of them in the current model</a:t>
            </a:r>
          </a:p>
          <a:p>
            <a:pPr algn="just"/>
            <a:r>
              <a:rPr lang="en-US" sz="2200" dirty="0"/>
              <a:t>(</a:t>
            </a:r>
            <a:r>
              <a:rPr lang="en-US" sz="1600" dirty="0"/>
              <a:t>the expected context word according to our current model</a:t>
            </a:r>
            <a:r>
              <a:rPr lang="en-US" sz="2200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3349D8-548C-01AF-A257-543FD3BD205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571426" y="2184272"/>
            <a:ext cx="0" cy="55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AF3D2B0-AC6B-E786-9083-0F5C44B72E45}"/>
              </a:ext>
            </a:extLst>
          </p:cNvPr>
          <p:cNvSpPr/>
          <p:nvPr/>
        </p:nvSpPr>
        <p:spPr>
          <a:xfrm rot="16200000">
            <a:off x="7237234" y="1200086"/>
            <a:ext cx="654952" cy="26233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7BFB736-8861-3BA8-2CF0-EB5F307156E2}"/>
              </a:ext>
            </a:extLst>
          </p:cNvPr>
          <p:cNvSpPr/>
          <p:nvPr/>
        </p:nvSpPr>
        <p:spPr>
          <a:xfrm rot="5400000">
            <a:off x="6883646" y="2576406"/>
            <a:ext cx="654952" cy="19254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90D95-D7D0-5C8E-E3FD-AC0965172702}"/>
              </a:ext>
            </a:extLst>
          </p:cNvPr>
          <p:cNvSpPr txBox="1"/>
          <p:nvPr/>
        </p:nvSpPr>
        <p:spPr>
          <a:xfrm>
            <a:off x="3777476" y="3843863"/>
            <a:ext cx="343364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/>
              <a:t>the weighted average of the representation of each word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0C638D-58F5-9610-8DA8-53F2D4D1AB3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815966" y="3211652"/>
            <a:ext cx="466495" cy="63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40AD3E-CE25-A4F5-9F5F-0F7FBE3B3D5A}"/>
              </a:ext>
            </a:extLst>
          </p:cNvPr>
          <p:cNvSpPr txBox="1"/>
          <p:nvPr/>
        </p:nvSpPr>
        <p:spPr>
          <a:xfrm>
            <a:off x="1250797" y="5779950"/>
            <a:ext cx="82834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/>
              <a:t>Basically, the </a:t>
            </a:r>
            <a:r>
              <a:rPr lang="en-US" sz="2200" dirty="0">
                <a:solidFill>
                  <a:srgbClr val="7030A0"/>
                </a:solidFill>
              </a:rPr>
              <a:t>difference between </a:t>
            </a:r>
            <a:r>
              <a:rPr lang="en-US" sz="2200" dirty="0"/>
              <a:t>the </a:t>
            </a:r>
            <a:r>
              <a:rPr lang="en-US" sz="2200" dirty="0">
                <a:solidFill>
                  <a:schemeClr val="accent1"/>
                </a:solidFill>
              </a:rPr>
              <a:t>expected context word </a:t>
            </a:r>
            <a:r>
              <a:rPr lang="en-US" sz="2200" dirty="0"/>
              <a:t>and the </a:t>
            </a:r>
            <a:r>
              <a:rPr lang="en-US" sz="2200" dirty="0">
                <a:solidFill>
                  <a:schemeClr val="accent1"/>
                </a:solidFill>
              </a:rPr>
              <a:t>actual context word</a:t>
            </a:r>
          </a:p>
        </p:txBody>
      </p:sp>
    </p:spTree>
    <p:extLst>
      <p:ext uri="{BB962C8B-B14F-4D97-AF65-F5344CB8AC3E}">
        <p14:creationId xmlns:p14="http://schemas.microsoft.com/office/powerpoint/2010/main" val="141527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6" grpId="0" animBg="1"/>
      <p:bldP spid="17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B8C9-48DD-763E-7228-B04A962A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Final words2vec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3421-D1B5-8A8A-6055-83D0A124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represents words as vectors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uses a neural network model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can detect synonymous words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can add words to complete a sentence</a:t>
            </a:r>
          </a:p>
          <a:p>
            <a:endParaRPr lang="en-US" dirty="0"/>
          </a:p>
          <a:p>
            <a:r>
              <a:rPr lang="en-US" dirty="0"/>
              <a:t>Distance between vectors (cosine similarity) indicates the semantic similarity between the words represented by such vectors</a:t>
            </a:r>
          </a:p>
          <a:p>
            <a:endParaRPr lang="en-US" dirty="0"/>
          </a:p>
          <a:p>
            <a:r>
              <a:rPr lang="en-US" dirty="0"/>
              <a:t>But it has </a:t>
            </a:r>
            <a:r>
              <a:rPr lang="en-US"/>
              <a:t>limitations…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5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AF30-0494-7646-CA62-68236989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4400" b="1" dirty="0"/>
              <a:t>Language Translation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44F865-3D5B-94AB-5ABA-C60F8312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00" y="277983"/>
            <a:ext cx="5631384" cy="217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68E5B9-6EA8-6117-61DF-5B491801A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792" y="1655643"/>
            <a:ext cx="3219899" cy="141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5EF7F-0D19-D059-F0FE-0922E3AB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0" y="2874300"/>
            <a:ext cx="6925642" cy="1810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6AB5CD-38FB-BD8D-F667-3C57B2FFF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25" y="4214199"/>
            <a:ext cx="6449325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9836-5553-4F9A-8CEE-0B6C357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8307" cy="4351338"/>
          </a:xfrm>
        </p:spPr>
        <p:txBody>
          <a:bodyPr/>
          <a:lstStyle/>
          <a:p>
            <a:r>
              <a:rPr lang="en-US" dirty="0"/>
              <a:t>It seems to work using the previous approaches but this way to represent words has a limit</a:t>
            </a:r>
          </a:p>
          <a:p>
            <a:pPr marL="0" indent="0">
              <a:buNone/>
            </a:pPr>
            <a:r>
              <a:rPr lang="en-US" dirty="0"/>
              <a:t>Think about these sentences: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Abadi Extra Light" panose="020B0604020202020204" pitchFamily="34" charset="0"/>
              </a:rPr>
              <a:t>Little red riding hood</a:t>
            </a:r>
          </a:p>
          <a:p>
            <a:pPr marL="457200" lvl="1" indent="0">
              <a:buNone/>
            </a:pPr>
            <a:r>
              <a:rPr lang="en-US" dirty="0">
                <a:latin typeface="Abadi Extra Light" panose="020B0604020202020204" pitchFamily="34" charset="0"/>
              </a:rPr>
              <a:t>Red little riding hood</a:t>
            </a:r>
          </a:p>
          <a:p>
            <a:pPr marL="457200" lvl="1" indent="0">
              <a:buNone/>
            </a:pPr>
            <a:r>
              <a:rPr lang="en-US" dirty="0">
                <a:latin typeface="Abadi Extra Light" panose="020B0604020202020204" pitchFamily="34" charset="0"/>
              </a:rPr>
              <a:t>Riding little red hood</a:t>
            </a:r>
          </a:p>
          <a:p>
            <a:endParaRPr lang="en-US" dirty="0"/>
          </a:p>
          <a:p>
            <a:r>
              <a:rPr lang="en-US" dirty="0"/>
              <a:t>Not all of them “make sense”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62C84-43A2-4680-8FAF-657E3A4727F1}"/>
              </a:ext>
            </a:extLst>
          </p:cNvPr>
          <p:cNvSpPr txBox="1"/>
          <p:nvPr/>
        </p:nvSpPr>
        <p:spPr>
          <a:xfrm>
            <a:off x="8294930" y="4085970"/>
            <a:ext cx="361372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u="sng" dirty="0"/>
              <a:t>'OSASCOMP’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Opinion: pretty, horrible, lovely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Size: huge, tiny, big, little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Age: old, young, new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Shape: round, square, triangular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Colour</a:t>
            </a:r>
            <a:r>
              <a:rPr lang="en-US" dirty="0"/>
              <a:t>: black, red, yellow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Origin: British, Chinese, French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Material: </a:t>
            </a:r>
            <a:r>
              <a:rPr lang="en-US" dirty="0" err="1"/>
              <a:t>woollen</a:t>
            </a:r>
            <a:r>
              <a:rPr lang="en-US" dirty="0"/>
              <a:t>, wooden, silk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Purpose: writing (paper)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1A1CF-6CE9-EAE2-0A46-3DDD47143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30" y="173793"/>
            <a:ext cx="3601421" cy="38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A4517-A9CF-4722-9851-6AA55C79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1114425"/>
            <a:ext cx="7153275" cy="46291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EABFA0-B6FA-4B23-A158-2D89280A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3291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These characteristics require a more powerful model</a:t>
            </a:r>
          </a:p>
          <a:p>
            <a:r>
              <a:rPr lang="en-US" dirty="0"/>
              <a:t>One example is </a:t>
            </a:r>
            <a:r>
              <a:rPr lang="en-US" b="1" dirty="0"/>
              <a:t>Embeddings from Language Models</a:t>
            </a:r>
            <a:r>
              <a:rPr lang="en-US" dirty="0"/>
              <a:t> (</a:t>
            </a:r>
            <a:r>
              <a:rPr lang="en-US" dirty="0" err="1"/>
              <a:t>ELMo</a:t>
            </a:r>
            <a:r>
              <a:rPr lang="en-US" dirty="0"/>
              <a:t>), that is a bidirectional stacked LSTMs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5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E3FE2-A47D-42AC-8420-08974A71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026" y="1099848"/>
            <a:ext cx="7172325" cy="4695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46388-2D82-415A-B3DB-52D9F0C883C0}"/>
              </a:ext>
            </a:extLst>
          </p:cNvPr>
          <p:cNvSpPr txBox="1"/>
          <p:nvPr/>
        </p:nvSpPr>
        <p:spPr>
          <a:xfrm>
            <a:off x="9021617" y="4585962"/>
            <a:ext cx="308725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These raw word vectors act as inputs to the first layer of </a:t>
            </a:r>
            <a:r>
              <a:rPr lang="en-US" dirty="0" err="1"/>
              <a:t>biLM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CEA35-5DDE-4B3A-9066-9B8D8A7330F9}"/>
              </a:ext>
            </a:extLst>
          </p:cNvPr>
          <p:cNvSpPr txBox="1"/>
          <p:nvPr/>
        </p:nvSpPr>
        <p:spPr>
          <a:xfrm>
            <a:off x="201468" y="2529046"/>
            <a:ext cx="2606387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forward pass </a:t>
            </a:r>
            <a:r>
              <a:rPr lang="en-US" dirty="0"/>
              <a:t>contains information about a certain word and the context (other words) </a:t>
            </a:r>
            <a:r>
              <a:rPr lang="en-US" u="sng" dirty="0"/>
              <a:t>before that word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backward pass </a:t>
            </a:r>
            <a:r>
              <a:rPr lang="en-US" dirty="0"/>
              <a:t>contains information about the word and the context </a:t>
            </a:r>
            <a:r>
              <a:rPr lang="en-US" u="sng" dirty="0"/>
              <a:t>after 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64F13-13D8-4720-8D2C-3EC322894FA3}"/>
              </a:ext>
            </a:extLst>
          </p:cNvPr>
          <p:cNvCxnSpPr/>
          <p:nvPr/>
        </p:nvCxnSpPr>
        <p:spPr>
          <a:xfrm>
            <a:off x="3094182" y="3519055"/>
            <a:ext cx="90516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89BEFC-E621-4F93-9A33-39FC1C90A8FC}"/>
              </a:ext>
            </a:extLst>
          </p:cNvPr>
          <p:cNvCxnSpPr/>
          <p:nvPr/>
        </p:nvCxnSpPr>
        <p:spPr>
          <a:xfrm>
            <a:off x="3094181" y="4234874"/>
            <a:ext cx="90516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8E2D9C-B1CC-405B-8C1A-023B5A0EF2AB}"/>
              </a:ext>
            </a:extLst>
          </p:cNvPr>
          <p:cNvCxnSpPr>
            <a:cxnSpLocks/>
          </p:cNvCxnSpPr>
          <p:nvPr/>
        </p:nvCxnSpPr>
        <p:spPr>
          <a:xfrm flipH="1">
            <a:off x="8257309" y="4909127"/>
            <a:ext cx="68349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7B9FE-7314-43CC-A577-BFC703CC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28" y="1127556"/>
            <a:ext cx="7086600" cy="467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07CE38-6CB2-4476-BD71-BA89A9B56D5A}"/>
              </a:ext>
            </a:extLst>
          </p:cNvPr>
          <p:cNvSpPr txBox="1"/>
          <p:nvPr/>
        </p:nvSpPr>
        <p:spPr>
          <a:xfrm>
            <a:off x="129309" y="2453119"/>
            <a:ext cx="2743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pair of information, from the forward and backward pass, forms the intermediate word vectors</a:t>
            </a:r>
          </a:p>
        </p:txBody>
      </p:sp>
    </p:spTree>
    <p:extLst>
      <p:ext uri="{BB962C8B-B14F-4D97-AF65-F5344CB8AC3E}">
        <p14:creationId xmlns:p14="http://schemas.microsoft.com/office/powerpoint/2010/main" val="275588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8880C-85B7-4AAE-B3BD-D5423B2F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93" y="1117742"/>
            <a:ext cx="70961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3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E296A-FA9A-45E5-BC12-1454976B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48" y="1099559"/>
            <a:ext cx="7191375" cy="469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579B0-B186-4E43-A379-1EB8CB0BD408}"/>
              </a:ext>
            </a:extLst>
          </p:cNvPr>
          <p:cNvSpPr txBox="1"/>
          <p:nvPr/>
        </p:nvSpPr>
        <p:spPr>
          <a:xfrm>
            <a:off x="9421092" y="3718679"/>
            <a:ext cx="2770908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intermediate word vectors are fed into the next layer of </a:t>
            </a:r>
            <a:r>
              <a:rPr lang="en-US" dirty="0" err="1"/>
              <a:t>biLSTM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final representation (</a:t>
            </a:r>
            <a:r>
              <a:rPr lang="en-US" dirty="0" err="1"/>
              <a:t>ELMo</a:t>
            </a:r>
            <a:r>
              <a:rPr lang="en-US" dirty="0"/>
              <a:t>) is the </a:t>
            </a:r>
            <a:r>
              <a:rPr lang="en-US" dirty="0">
                <a:solidFill>
                  <a:srgbClr val="7030A0"/>
                </a:solidFill>
              </a:rPr>
              <a:t>weighted sum of the raw word vectors </a:t>
            </a:r>
            <a:r>
              <a:rPr lang="en-US" dirty="0"/>
              <a:t>and the 2 intermediate word vectors</a:t>
            </a:r>
          </a:p>
        </p:txBody>
      </p:sp>
    </p:spTree>
    <p:extLst>
      <p:ext uri="{BB962C8B-B14F-4D97-AF65-F5344CB8AC3E}">
        <p14:creationId xmlns:p14="http://schemas.microsoft.com/office/powerpoint/2010/main" val="1134566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9836-5553-4F9A-8CEE-0B6C357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works </a:t>
            </a:r>
            <a:r>
              <a:rPr lang="en-US" dirty="0">
                <a:solidFill>
                  <a:srgbClr val="7030A0"/>
                </a:solidFill>
              </a:rPr>
              <a:t>on the </a:t>
            </a:r>
            <a:r>
              <a:rPr lang="en-US" b="1" dirty="0">
                <a:solidFill>
                  <a:srgbClr val="7030A0"/>
                </a:solidFill>
              </a:rPr>
              <a:t>single characters</a:t>
            </a:r>
            <a:r>
              <a:rPr lang="en-US" dirty="0"/>
              <a:t>, not the words</a:t>
            </a:r>
          </a:p>
          <a:p>
            <a:pPr marL="457200" lvl="1" indent="0">
              <a:buNone/>
            </a:pPr>
            <a:r>
              <a:rPr lang="en-US" dirty="0"/>
              <a:t>It can understand automatically that words such as “</a:t>
            </a:r>
            <a:r>
              <a:rPr lang="en-US" i="1" dirty="0"/>
              <a:t>hunger</a:t>
            </a:r>
            <a:r>
              <a:rPr lang="en-US" dirty="0"/>
              <a:t>” and “</a:t>
            </a:r>
            <a:r>
              <a:rPr lang="en-US" i="1" dirty="0"/>
              <a:t>hungry</a:t>
            </a:r>
            <a:r>
              <a:rPr lang="en-US" dirty="0"/>
              <a:t>” are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Differently than Word2Vec and </a:t>
            </a:r>
            <a:r>
              <a:rPr lang="en-US" dirty="0" err="1"/>
              <a:t>GLoVe</a:t>
            </a:r>
            <a:r>
              <a:rPr lang="en-US" dirty="0"/>
              <a:t>, the </a:t>
            </a:r>
            <a:r>
              <a:rPr lang="en-US" b="1" dirty="0" err="1"/>
              <a:t>ELMo</a:t>
            </a:r>
            <a:r>
              <a:rPr lang="en-US" b="1" dirty="0"/>
              <a:t> vector </a:t>
            </a:r>
            <a:r>
              <a:rPr lang="en-US" dirty="0"/>
              <a:t>assigned to a word is </a:t>
            </a:r>
            <a:r>
              <a:rPr lang="en-US" dirty="0">
                <a:solidFill>
                  <a:srgbClr val="7030A0"/>
                </a:solidFill>
              </a:rPr>
              <a:t>a function of the entire sentence containing that word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Therefore, the same word can have different word vectors under different contexts</a:t>
            </a:r>
          </a:p>
          <a:p>
            <a:pPr marL="914400" lvl="2" indent="0">
              <a:buNone/>
            </a:pPr>
            <a:r>
              <a:rPr lang="en-US" dirty="0"/>
              <a:t>Example:</a:t>
            </a:r>
          </a:p>
          <a:p>
            <a:pPr marL="1371600" lvl="3" indent="0">
              <a:buNone/>
            </a:pPr>
            <a:r>
              <a:rPr lang="en-US" dirty="0"/>
              <a:t>I need to go to the </a:t>
            </a:r>
            <a:r>
              <a:rPr lang="en-US" i="1" dirty="0"/>
              <a:t>bank </a:t>
            </a:r>
            <a:r>
              <a:rPr lang="en-US" dirty="0"/>
              <a:t>to withdraw money</a:t>
            </a:r>
            <a:endParaRPr lang="en-US" i="1" dirty="0"/>
          </a:p>
          <a:p>
            <a:pPr marL="1371600" lvl="3" indent="0">
              <a:buNone/>
            </a:pPr>
            <a:r>
              <a:rPr lang="en-US" dirty="0"/>
              <a:t>The water flowed down the </a:t>
            </a:r>
            <a:r>
              <a:rPr lang="en-US" i="1" dirty="0"/>
              <a:t>bank </a:t>
            </a:r>
            <a:r>
              <a:rPr lang="en-US" dirty="0"/>
              <a:t>and into the stream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8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59A4182-B0A6-48CC-A28A-FC9C8EC525CF}"/>
              </a:ext>
            </a:extLst>
          </p:cNvPr>
          <p:cNvSpPr txBox="1"/>
          <p:nvPr/>
        </p:nvSpPr>
        <p:spPr>
          <a:xfrm>
            <a:off x="3083952" y="5353479"/>
            <a:ext cx="8108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This is the original depiction of the </a:t>
            </a:r>
            <a:r>
              <a:rPr lang="en-US" sz="2200" dirty="0" err="1"/>
              <a:t>ELMo</a:t>
            </a:r>
            <a:r>
              <a:rPr lang="en-US" sz="2200" dirty="0"/>
              <a:t> structure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B7E06C-8EC8-4BB8-8F0C-FE7CDB7C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ELMo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42354-9305-4737-96E2-F40C2AA2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52" y="1939955"/>
            <a:ext cx="6257925" cy="29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5ABB-6A81-4E4F-B594-86850F34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A4182-B0A6-48CC-A28A-FC9C8EC525CF}"/>
              </a:ext>
            </a:extLst>
          </p:cNvPr>
          <p:cNvSpPr txBox="1"/>
          <p:nvPr/>
        </p:nvSpPr>
        <p:spPr>
          <a:xfrm>
            <a:off x="1625102" y="5176836"/>
            <a:ext cx="9837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Another example is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Bidirectional Encoder Representation from Transformers</a:t>
            </a:r>
            <a:r>
              <a:rPr lang="en-US" sz="2400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24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(BERT)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It uses </a:t>
            </a:r>
            <a:r>
              <a:rPr lang="en-US" sz="2200" b="1" dirty="0"/>
              <a:t>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It is fully bidirectional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r>
              <a:rPr lang="en-US" sz="2200" dirty="0"/>
              <a:t>							We’ll talk about it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5B4-644A-41EA-8281-2FAB8854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9" y="1656488"/>
            <a:ext cx="3893401" cy="34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6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9836-5553-4F9A-8CEE-0B6C357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Pre-trained model arrived and are freely available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5F4D9-F331-468B-A236-4C1E5D96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02" y="2245302"/>
            <a:ext cx="7334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whiteboard&#10;&#10;Description automatically generated">
            <a:extLst>
              <a:ext uri="{FF2B5EF4-FFF2-40B4-BE49-F238E27FC236}">
                <a16:creationId xmlns:a16="http://schemas.microsoft.com/office/drawing/2014/main" id="{F8D7ACF9-7244-38CD-6979-CAC9C315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12" y="2205037"/>
            <a:ext cx="4143375" cy="24479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813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351701-B090-4419-B970-D7C2B09A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85" y="1893499"/>
            <a:ext cx="5104230" cy="24733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519DA-EDF0-4A5D-ADC6-6189917EC4F5}"/>
              </a:ext>
            </a:extLst>
          </p:cNvPr>
          <p:cNvSpPr txBox="1"/>
          <p:nvPr/>
        </p:nvSpPr>
        <p:spPr>
          <a:xfrm>
            <a:off x="2453952" y="4637314"/>
            <a:ext cx="8108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Semi-Supervised learning</a:t>
            </a:r>
          </a:p>
          <a:p>
            <a:pPr lvl="1"/>
            <a:r>
              <a:rPr lang="en-US" dirty="0"/>
              <a:t>We train the model on a very large corpus of text, </a:t>
            </a:r>
            <a:r>
              <a:rPr lang="en-US" dirty="0">
                <a:solidFill>
                  <a:srgbClr val="7030A0"/>
                </a:solidFill>
              </a:rPr>
              <a:t>without using labels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Simply teaching the language to the model (Language Modeling)</a:t>
            </a:r>
          </a:p>
          <a:p>
            <a:endParaRPr lang="en-US" dirty="0"/>
          </a:p>
          <a:p>
            <a:pPr lvl="1"/>
            <a:r>
              <a:rPr lang="en-US" dirty="0"/>
              <a:t>This training goes on until the model is able to complete sentences</a:t>
            </a:r>
          </a:p>
          <a:p>
            <a:pPr lvl="1"/>
            <a:r>
              <a:rPr lang="en-US" dirty="0"/>
              <a:t>Example: 	“</a:t>
            </a:r>
            <a:r>
              <a:rPr lang="en-US" i="1" dirty="0"/>
              <a:t>The cat is on the table and…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7535EF-C462-476F-A1CE-692CF731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5469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351701-B090-4419-B970-D7C2B09A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85" y="1893499"/>
            <a:ext cx="5104230" cy="24733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A4182-B0A6-48CC-A28A-FC9C8EC525CF}"/>
              </a:ext>
            </a:extLst>
          </p:cNvPr>
          <p:cNvSpPr txBox="1"/>
          <p:nvPr/>
        </p:nvSpPr>
        <p:spPr>
          <a:xfrm>
            <a:off x="2453952" y="4637314"/>
            <a:ext cx="8108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Semi-Supervised learning</a:t>
            </a:r>
          </a:p>
          <a:p>
            <a:pPr lvl="1"/>
            <a:r>
              <a:rPr lang="en-US" dirty="0"/>
              <a:t>We train the model on a very large corpus of text, </a:t>
            </a:r>
            <a:r>
              <a:rPr lang="en-US" dirty="0">
                <a:solidFill>
                  <a:srgbClr val="7030A0"/>
                </a:solidFill>
              </a:rPr>
              <a:t>without using labels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Simply teaching the language to the model (Language Modeling)</a:t>
            </a:r>
          </a:p>
          <a:p>
            <a:endParaRPr lang="en-US" dirty="0"/>
          </a:p>
          <a:p>
            <a:pPr lvl="1"/>
            <a:r>
              <a:rPr lang="en-US" dirty="0"/>
              <a:t>This training goes on until the model is able to complete sentences</a:t>
            </a:r>
          </a:p>
          <a:p>
            <a:pPr lvl="1"/>
            <a:r>
              <a:rPr lang="en-US" dirty="0"/>
              <a:t>Example: 	“</a:t>
            </a:r>
            <a:r>
              <a:rPr lang="en-US" i="1" dirty="0"/>
              <a:t>The cat is on the table and… pushes the glass on the floor.”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8CEF65-A64E-4ECB-90C3-96B75D0C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3624155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351701-B090-4419-B970-D7C2B09A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85" y="1893499"/>
            <a:ext cx="5104230" cy="24733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A4182-B0A6-48CC-A28A-FC9C8EC525CF}"/>
              </a:ext>
            </a:extLst>
          </p:cNvPr>
          <p:cNvSpPr txBox="1"/>
          <p:nvPr/>
        </p:nvSpPr>
        <p:spPr>
          <a:xfrm>
            <a:off x="2453952" y="4637314"/>
            <a:ext cx="81083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Supervised learning</a:t>
            </a:r>
          </a:p>
          <a:p>
            <a:pPr lvl="1"/>
            <a:r>
              <a:rPr lang="en-US" dirty="0"/>
              <a:t>After the training phase, we have the </a:t>
            </a:r>
            <a:r>
              <a:rPr lang="en-US" dirty="0">
                <a:solidFill>
                  <a:srgbClr val="7030A0"/>
                </a:solidFill>
              </a:rPr>
              <a:t>fine tuning</a:t>
            </a:r>
          </a:p>
          <a:p>
            <a:pPr lvl="1"/>
            <a:r>
              <a:rPr lang="en-US" dirty="0"/>
              <a:t>Thanks to </a:t>
            </a:r>
            <a:r>
              <a:rPr lang="en-US" b="1" dirty="0"/>
              <a:t>Transfer learning</a:t>
            </a:r>
            <a:r>
              <a:rPr lang="en-US" dirty="0"/>
              <a:t>, this takes much less time</a:t>
            </a:r>
          </a:p>
          <a:p>
            <a:pPr lvl="1"/>
            <a:r>
              <a:rPr lang="en-US" dirty="0"/>
              <a:t>The classifier can be as simple as a single-layer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2B9DA-BBFD-43A6-97D1-69DA95C6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30090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D500-349C-4C35-A0F0-7EEA68FF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D9836-5553-4F9A-8CEE-0B6C3572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TensorFlow offers some pre-trained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8C47F-FC30-41C8-B5DB-CD206F64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498725"/>
            <a:ext cx="8439150" cy="257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D9C9D-01F3-4089-AD33-F507A0FFD7DA}"/>
              </a:ext>
            </a:extLst>
          </p:cNvPr>
          <p:cNvSpPr txBox="1"/>
          <p:nvPr/>
        </p:nvSpPr>
        <p:spPr>
          <a:xfrm>
            <a:off x="6819900" y="6166405"/>
            <a:ext cx="530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how often the word “transformer” appear…</a:t>
            </a:r>
          </a:p>
        </p:txBody>
      </p:sp>
    </p:spTree>
    <p:extLst>
      <p:ext uri="{BB962C8B-B14F-4D97-AF65-F5344CB8AC3E}">
        <p14:creationId xmlns:p14="http://schemas.microsoft.com/office/powerpoint/2010/main" val="145718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BC09A-BF1E-4B71-A53A-40D7ED17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7EE61-D225-438F-9FF5-9D0DE648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Recurrent Neural Networks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67A77788-1831-4A29-B222-0B21999E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Autoregressive models </a:t>
            </a:r>
            <a:r>
              <a:rPr lang="en-US" dirty="0"/>
              <a:t>generate new data </a:t>
            </a:r>
            <a:r>
              <a:rPr lang="en-US" dirty="0">
                <a:solidFill>
                  <a:srgbClr val="7030A0"/>
                </a:solidFill>
              </a:rPr>
              <a:t>based on previous values in the sequence</a:t>
            </a:r>
          </a:p>
          <a:p>
            <a:pPr marL="457200" lvl="1" indent="0">
              <a:buNone/>
            </a:pPr>
            <a:r>
              <a:rPr lang="en-US" dirty="0"/>
              <a:t>Rather than on a latent random variable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These models attempt to </a:t>
            </a:r>
            <a:r>
              <a:rPr lang="en-US" dirty="0">
                <a:solidFill>
                  <a:srgbClr val="00B050"/>
                </a:solidFill>
              </a:rPr>
              <a:t>explicitly model the original data </a:t>
            </a:r>
            <a:r>
              <a:rPr lang="en-US" dirty="0"/>
              <a:t>distribution instead of an approximation of it</a:t>
            </a:r>
          </a:p>
        </p:txBody>
      </p:sp>
    </p:spTree>
    <p:extLst>
      <p:ext uri="{BB962C8B-B14F-4D97-AF65-F5344CB8AC3E}">
        <p14:creationId xmlns:p14="http://schemas.microsoft.com/office/powerpoint/2010/main" val="2823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to work with </a:t>
            </a:r>
            <a:r>
              <a:rPr lang="en-US" dirty="0">
                <a:solidFill>
                  <a:srgbClr val="7030A0"/>
                </a:solidFill>
              </a:rPr>
              <a:t>sequential data</a:t>
            </a:r>
          </a:p>
          <a:p>
            <a:pPr marL="457200" lvl="1" indent="0">
              <a:buNone/>
            </a:pPr>
            <a:r>
              <a:rPr lang="en-US" dirty="0"/>
              <a:t>The network must understand full sentences (sequences of words)</a:t>
            </a:r>
          </a:p>
          <a:p>
            <a:pPr marL="457200" lvl="1" indent="0">
              <a:buNone/>
            </a:pPr>
            <a:r>
              <a:rPr lang="en-US" dirty="0"/>
              <a:t>“Normal” deep learning cannot help in this</a:t>
            </a:r>
          </a:p>
          <a:p>
            <a:endParaRPr lang="en-US" sz="600" dirty="0"/>
          </a:p>
          <a:p>
            <a:r>
              <a:rPr lang="en-US" dirty="0"/>
              <a:t>We need a new architecture that introduces the concept of </a:t>
            </a:r>
            <a:r>
              <a:rPr lang="en-US" dirty="0">
                <a:solidFill>
                  <a:srgbClr val="7030A0"/>
                </a:solidFill>
              </a:rPr>
              <a:t>state</a:t>
            </a:r>
          </a:p>
          <a:p>
            <a:endParaRPr lang="en-US" sz="600" dirty="0">
              <a:solidFill>
                <a:srgbClr val="7030A0"/>
              </a:solidFill>
            </a:endParaRPr>
          </a:p>
          <a:p>
            <a:r>
              <a:rPr lang="en-US" dirty="0"/>
              <a:t>A network that understands the difference between these two sentences that use the same words:</a:t>
            </a:r>
          </a:p>
          <a:p>
            <a:pPr marL="457200" lvl="1" indent="0">
              <a:buNone/>
            </a:pPr>
            <a:r>
              <a:rPr lang="en-US" dirty="0"/>
              <a:t>“The </a:t>
            </a:r>
            <a:r>
              <a:rPr lang="en-US" dirty="0" err="1"/>
              <a:t>bolognese</a:t>
            </a:r>
            <a:r>
              <a:rPr lang="en-US" dirty="0"/>
              <a:t> was not authentic, but the garlic bread was”</a:t>
            </a:r>
          </a:p>
          <a:p>
            <a:pPr marL="457200" lvl="1" indent="0">
              <a:buNone/>
            </a:pPr>
            <a:r>
              <a:rPr lang="en-US" dirty="0"/>
              <a:t>“The garlic bread was not authentic, but the </a:t>
            </a:r>
            <a:r>
              <a:rPr lang="en-US" dirty="0" err="1"/>
              <a:t>bolognese</a:t>
            </a:r>
            <a:r>
              <a:rPr lang="en-US" dirty="0"/>
              <a:t> was”</a:t>
            </a:r>
          </a:p>
          <a:p>
            <a:endParaRPr lang="en-US" sz="600" dirty="0"/>
          </a:p>
          <a:p>
            <a:r>
              <a:rPr lang="en-US" dirty="0"/>
              <a:t>This is a </a:t>
            </a:r>
            <a:r>
              <a:rPr lang="en-US" b="1" dirty="0"/>
              <a:t>Recurrent Neural Network </a:t>
            </a:r>
            <a:r>
              <a:rPr lang="en-US" dirty="0"/>
              <a:t>(RNN)</a:t>
            </a:r>
          </a:p>
        </p:txBody>
      </p:sp>
    </p:spTree>
    <p:extLst>
      <p:ext uri="{BB962C8B-B14F-4D97-AF65-F5344CB8AC3E}">
        <p14:creationId xmlns:p14="http://schemas.microsoft.com/office/powerpoint/2010/main" val="107592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Concept of state example</a:t>
            </a:r>
          </a:p>
          <a:p>
            <a:r>
              <a:rPr lang="en-US" dirty="0"/>
              <a:t>Where is this football going?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56242-8C0B-784F-9284-1249AF8D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3433772"/>
            <a:ext cx="2081213" cy="216703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3867BA-448C-204E-AA8D-258313F32220}"/>
              </a:ext>
            </a:extLst>
          </p:cNvPr>
          <p:cNvCxnSpPr>
            <a:cxnSpLocks/>
          </p:cNvCxnSpPr>
          <p:nvPr/>
        </p:nvCxnSpPr>
        <p:spPr>
          <a:xfrm>
            <a:off x="9932773" y="5118681"/>
            <a:ext cx="1168717" cy="108617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86E81D-CB66-6545-AFAD-DF9714022D67}"/>
              </a:ext>
            </a:extLst>
          </p:cNvPr>
          <p:cNvCxnSpPr/>
          <p:nvPr/>
        </p:nvCxnSpPr>
        <p:spPr>
          <a:xfrm flipV="1">
            <a:off x="8940301" y="1510119"/>
            <a:ext cx="0" cy="178593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0FCB5-8808-D941-9828-1E0F642F45ED}"/>
              </a:ext>
            </a:extLst>
          </p:cNvPr>
          <p:cNvCxnSpPr>
            <a:cxnSpLocks/>
          </p:cNvCxnSpPr>
          <p:nvPr/>
        </p:nvCxnSpPr>
        <p:spPr>
          <a:xfrm flipH="1">
            <a:off x="7762535" y="5462264"/>
            <a:ext cx="626949" cy="13339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BF4BD-FF30-6449-A956-DDAE571F55B3}"/>
              </a:ext>
            </a:extLst>
          </p:cNvPr>
          <p:cNvCxnSpPr>
            <a:cxnSpLocks/>
          </p:cNvCxnSpPr>
          <p:nvPr/>
        </p:nvCxnSpPr>
        <p:spPr>
          <a:xfrm flipV="1">
            <a:off x="9773944" y="2178345"/>
            <a:ext cx="1190421" cy="143668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556E1-0845-6049-A654-3A60DDE2A05C}"/>
              </a:ext>
            </a:extLst>
          </p:cNvPr>
          <p:cNvCxnSpPr>
            <a:cxnSpLocks/>
          </p:cNvCxnSpPr>
          <p:nvPr/>
        </p:nvCxnSpPr>
        <p:spPr>
          <a:xfrm flipH="1" flipV="1">
            <a:off x="6897189" y="2829729"/>
            <a:ext cx="1046048" cy="93265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0F0574-D200-DF73-0E98-9DDEA0D0A9CD}"/>
              </a:ext>
            </a:extLst>
          </p:cNvPr>
          <p:cNvCxnSpPr>
            <a:cxnSpLocks/>
          </p:cNvCxnSpPr>
          <p:nvPr/>
        </p:nvCxnSpPr>
        <p:spPr>
          <a:xfrm flipH="1">
            <a:off x="6435549" y="4641270"/>
            <a:ext cx="1298138" cy="3928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Concept of state example</a:t>
            </a:r>
          </a:p>
          <a:p>
            <a:r>
              <a:rPr lang="en-US" dirty="0"/>
              <a:t>Where is this football going?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a sequence with the previous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56242-8C0B-784F-9284-1249AF8D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3433772"/>
            <a:ext cx="2081213" cy="21670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BF4BD-FF30-6449-A956-DDAE571F55B3}"/>
              </a:ext>
            </a:extLst>
          </p:cNvPr>
          <p:cNvCxnSpPr>
            <a:cxnSpLocks/>
          </p:cNvCxnSpPr>
          <p:nvPr/>
        </p:nvCxnSpPr>
        <p:spPr>
          <a:xfrm>
            <a:off x="10025608" y="4517290"/>
            <a:ext cx="15805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84443-93D9-DF41-8FC7-DCE0AA0BEC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98306" y="3438535"/>
            <a:ext cx="2081213" cy="2167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CFAC7-47D0-944E-9BE1-0A6F97B3F6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943225" y="3433772"/>
            <a:ext cx="2081213" cy="2167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B58B79-48D4-9647-A8C1-749656777A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5288" y="3433772"/>
            <a:ext cx="2081213" cy="21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sequence of input is important</a:t>
            </a:r>
          </a:p>
          <a:p>
            <a:endParaRPr lang="en-US"/>
          </a:p>
          <a:p>
            <a:r>
              <a:rPr lang="en-US"/>
              <a:t>Sentences are sequences of words</a:t>
            </a:r>
          </a:p>
          <a:p>
            <a:pPr marL="457200" lvl="1" indent="0">
              <a:buNone/>
            </a:pPr>
            <a:r>
              <a:rPr lang="en-US"/>
              <a:t>Their order and position matter</a:t>
            </a:r>
          </a:p>
        </p:txBody>
      </p:sp>
    </p:spTree>
    <p:extLst>
      <p:ext uri="{BB962C8B-B14F-4D97-AF65-F5344CB8AC3E}">
        <p14:creationId xmlns:p14="http://schemas.microsoft.com/office/powerpoint/2010/main" val="137335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A739D-D35C-4BD2-90BF-54ECB949202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Language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C1073-C990-435A-89C9-BF0FD2AA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36" y="597159"/>
            <a:ext cx="7742627" cy="54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Perceptron reminder: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E41761-3DAA-4D4F-A926-B03AFCCACEAD}"/>
              </a:ext>
            </a:extLst>
          </p:cNvPr>
          <p:cNvGrpSpPr/>
          <p:nvPr/>
        </p:nvGrpSpPr>
        <p:grpSpPr>
          <a:xfrm>
            <a:off x="2955953" y="2676902"/>
            <a:ext cx="6280094" cy="3085724"/>
            <a:chOff x="2643609" y="968721"/>
            <a:chExt cx="6280094" cy="30857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5EFD4B-6E86-334D-BB3C-27782215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5009" y="2036474"/>
              <a:ext cx="1295400" cy="8382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F4A300-D43F-B248-9286-4E958149AFF7}"/>
                </a:ext>
              </a:extLst>
            </p:cNvPr>
            <p:cNvSpPr/>
            <p:nvPr/>
          </p:nvSpPr>
          <p:spPr>
            <a:xfrm>
              <a:off x="2643611" y="968721"/>
              <a:ext cx="669957" cy="6518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87255A-257A-224E-AD88-88B5FD1B9DBB}"/>
                </a:ext>
              </a:extLst>
            </p:cNvPr>
            <p:cNvSpPr/>
            <p:nvPr/>
          </p:nvSpPr>
          <p:spPr>
            <a:xfrm>
              <a:off x="2643610" y="1935930"/>
              <a:ext cx="669957" cy="6518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080520-8C1C-8747-91AC-510F9CE7DCBD}"/>
                </a:ext>
              </a:extLst>
            </p:cNvPr>
            <p:cNvSpPr/>
            <p:nvPr/>
          </p:nvSpPr>
          <p:spPr>
            <a:xfrm>
              <a:off x="2643609" y="3402595"/>
              <a:ext cx="669957" cy="65185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92830C-4D52-8F4E-AC70-B4F20F18264E}"/>
                </a:ext>
              </a:extLst>
            </p:cNvPr>
            <p:cNvSpPr/>
            <p:nvPr/>
          </p:nvSpPr>
          <p:spPr>
            <a:xfrm>
              <a:off x="5042781" y="1699610"/>
              <a:ext cx="1481751" cy="149382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EFD843-CCD0-CB4F-BAFE-CBC6DFD7F3C7}"/>
                </a:ext>
              </a:extLst>
            </p:cNvPr>
            <p:cNvSpPr/>
            <p:nvPr/>
          </p:nvSpPr>
          <p:spPr>
            <a:xfrm>
              <a:off x="8253746" y="2120596"/>
              <a:ext cx="669957" cy="6518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E4E916-4858-174B-9385-CCA974A5CA1D}"/>
                    </a:ext>
                  </a:extLst>
                </p:cNvPr>
                <p:cNvSpPr txBox="1"/>
                <p:nvPr/>
              </p:nvSpPr>
              <p:spPr>
                <a:xfrm>
                  <a:off x="2739322" y="1109980"/>
                  <a:ext cx="4785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E4E916-4858-174B-9385-CCA974A5C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322" y="1109980"/>
                  <a:ext cx="47852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52F1AE1-6567-D244-88DA-8F37189DC9D6}"/>
                    </a:ext>
                  </a:extLst>
                </p:cNvPr>
                <p:cNvSpPr txBox="1"/>
                <p:nvPr/>
              </p:nvSpPr>
              <p:spPr>
                <a:xfrm>
                  <a:off x="2761104" y="2077189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52F1AE1-6567-D244-88DA-8F37189DC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104" y="2077189"/>
                  <a:ext cx="4838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A1BAD0-B432-2A40-97CA-09B9E2DBEBF3}"/>
                    </a:ext>
                  </a:extLst>
                </p:cNvPr>
                <p:cNvSpPr txBox="1"/>
                <p:nvPr/>
              </p:nvSpPr>
              <p:spPr>
                <a:xfrm>
                  <a:off x="2766425" y="3543854"/>
                  <a:ext cx="5516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it-IT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A1BAD0-B432-2A40-97CA-09B9E2DBE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425" y="3543854"/>
                  <a:ext cx="5516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F374A5-3C57-2843-A24B-98D776CFAB5D}"/>
                </a:ext>
              </a:extLst>
            </p:cNvPr>
            <p:cNvCxnSpPr>
              <a:stCxn id="25" idx="6"/>
              <a:endCxn id="28" idx="2"/>
            </p:cNvCxnSpPr>
            <p:nvPr/>
          </p:nvCxnSpPr>
          <p:spPr>
            <a:xfrm>
              <a:off x="3313568" y="1294646"/>
              <a:ext cx="1729213" cy="115187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7A8EC0-1864-3645-83A9-F8C2C1858439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>
            <a:xfrm>
              <a:off x="3313567" y="2261855"/>
              <a:ext cx="1729214" cy="18466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B00C740-DBF6-054E-8C3A-09B03F2059B6}"/>
                </a:ext>
              </a:extLst>
            </p:cNvPr>
            <p:cNvCxnSpPr>
              <a:cxnSpLocks/>
              <a:stCxn id="32" idx="3"/>
              <a:endCxn id="28" idx="2"/>
            </p:cNvCxnSpPr>
            <p:nvPr/>
          </p:nvCxnSpPr>
          <p:spPr>
            <a:xfrm flipV="1">
              <a:off x="3318114" y="2446521"/>
              <a:ext cx="1724667" cy="128199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8ACA72-4622-B249-A65A-BF1AF5C10130}"/>
                </a:ext>
              </a:extLst>
            </p:cNvPr>
            <p:cNvSpPr txBox="1"/>
            <p:nvPr/>
          </p:nvSpPr>
          <p:spPr>
            <a:xfrm>
              <a:off x="2857399" y="2479265"/>
              <a:ext cx="242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  <a:p>
              <a:r>
                <a:rPr lang="en-US"/>
                <a:t>.</a:t>
              </a:r>
            </a:p>
            <a:p>
              <a:r>
                <a:rPr lang="en-US"/>
                <a:t>.</a:t>
              </a:r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181FF9-A3F9-854F-A955-421EA11D2757}"/>
                    </a:ext>
                  </a:extLst>
                </p:cNvPr>
                <p:cNvSpPr txBox="1"/>
                <p:nvPr/>
              </p:nvSpPr>
              <p:spPr>
                <a:xfrm>
                  <a:off x="3438390" y="1160356"/>
                  <a:ext cx="4494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181FF9-A3F9-854F-A955-421EA11D2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390" y="1160356"/>
                  <a:ext cx="449418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A4A259-A1D1-F245-A943-56948B1E0887}"/>
                    </a:ext>
                  </a:extLst>
                </p:cNvPr>
                <p:cNvSpPr txBox="1"/>
                <p:nvPr/>
              </p:nvSpPr>
              <p:spPr>
                <a:xfrm>
                  <a:off x="3438390" y="2015634"/>
                  <a:ext cx="4535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A4A259-A1D1-F245-A943-56948B1E0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390" y="2015634"/>
                  <a:ext cx="45358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6F56DC1-E8BC-8D4B-AB79-BFEC1863DCE7}"/>
                    </a:ext>
                  </a:extLst>
                </p:cNvPr>
                <p:cNvSpPr txBox="1"/>
                <p:nvPr/>
              </p:nvSpPr>
              <p:spPr>
                <a:xfrm>
                  <a:off x="3438390" y="3129653"/>
                  <a:ext cx="4875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it-IT" sz="140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6F56DC1-E8BC-8D4B-AB79-BFEC1863D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390" y="3129653"/>
                  <a:ext cx="48756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360AAB0-28A2-724F-8AB4-081B397AC184}"/>
                </a:ext>
              </a:extLst>
            </p:cNvPr>
            <p:cNvCxnSpPr>
              <a:cxnSpLocks/>
              <a:stCxn id="28" idx="6"/>
              <a:endCxn id="29" idx="2"/>
            </p:cNvCxnSpPr>
            <p:nvPr/>
          </p:nvCxnSpPr>
          <p:spPr>
            <a:xfrm>
              <a:off x="6524532" y="2446521"/>
              <a:ext cx="172921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A4D436-B5ED-2244-80B1-C9FBE130BD5D}"/>
                </a:ext>
              </a:extLst>
            </p:cNvPr>
            <p:cNvSpPr txBox="1"/>
            <p:nvPr/>
          </p:nvSpPr>
          <p:spPr>
            <a:xfrm>
              <a:off x="8446325" y="227090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</a:t>
              </a:r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889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9F5E-023E-6C4A-9AAB-8D46282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988B-2175-4C45-A056-136FE490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Feed-forward network reminder: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E4F5A3-8E0C-4E4B-83C8-2914AB688166}"/>
              </a:ext>
            </a:extLst>
          </p:cNvPr>
          <p:cNvGrpSpPr/>
          <p:nvPr/>
        </p:nvGrpSpPr>
        <p:grpSpPr>
          <a:xfrm>
            <a:off x="2828024" y="2479102"/>
            <a:ext cx="6535951" cy="3697861"/>
            <a:chOff x="1846052" y="1362972"/>
            <a:chExt cx="6535951" cy="369786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C4F84B-B4D5-1B4F-9089-7FB2CFD369B3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5082AE-6A90-784A-8207-749A4EC3C0DC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328A5E-6C8B-0C47-BD9A-8D25931A64CC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ACC9DE-F156-5940-A6E7-54393948DBC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60C63-9892-F441-B3D6-233BA28A4AA2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9BEAB4-877A-8E4A-B7E3-D27D96CC7A31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073631-1F88-C24B-B05E-6A2A4990B615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655D891-6BB1-AE45-AEA0-3C62A732925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A00383-4EA8-C947-A174-925309509B8E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C1E8E8E-4390-2F44-A9F0-F45EB3014B76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A7E01F-EBF2-D842-ADF2-87342F246C64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AE6953-C44D-DC41-AA04-F92D322CB99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6B911A-A6D3-B544-9C36-8B2B13FB1E8A}"/>
                </a:ext>
              </a:extLst>
            </p:cNvPr>
            <p:cNvCxnSpPr>
              <a:cxnSpLocks/>
              <a:stCxn id="43" idx="6"/>
              <a:endCxn id="1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5C1C5F-36D5-6F44-AE6D-9090B522D633}"/>
                </a:ext>
              </a:extLst>
            </p:cNvPr>
            <p:cNvCxnSpPr>
              <a:stCxn id="43" idx="6"/>
              <a:endCxn id="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CFFAE6-1898-194C-99CA-BB16DD21CC65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8A6C6A-9E5D-5448-A173-1B284A18CBB7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D0A9843-FC74-BB44-A631-B505C8F19C3F}"/>
                </a:ext>
              </a:extLst>
            </p:cNvPr>
            <p:cNvCxnSpPr>
              <a:cxnSpLocks/>
              <a:stCxn id="43" idx="6"/>
              <a:endCxn id="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579287-6B48-0A4D-926D-BBBC22A5279E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8F2EEC-81CE-5045-AA11-56CE27FEBCF1}"/>
                </a:ext>
              </a:extLst>
            </p:cNvPr>
            <p:cNvCxnSpPr>
              <a:cxnSpLocks/>
              <a:stCxn id="60" idx="6"/>
              <a:endCxn id="1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2946C6-ED6C-E244-BB14-087130FD66A5}"/>
                </a:ext>
              </a:extLst>
            </p:cNvPr>
            <p:cNvCxnSpPr>
              <a:cxnSpLocks/>
              <a:stCxn id="60" idx="6"/>
              <a:endCxn id="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83C11B-38E9-1042-8915-4A43584F369D}"/>
                </a:ext>
              </a:extLst>
            </p:cNvPr>
            <p:cNvCxnSpPr>
              <a:cxnSpLocks/>
              <a:stCxn id="60" idx="6"/>
              <a:endCxn id="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50D060-E5F3-BC4F-B49C-7D8FB0D513DB}"/>
                </a:ext>
              </a:extLst>
            </p:cNvPr>
            <p:cNvCxnSpPr>
              <a:cxnSpLocks/>
              <a:stCxn id="60" idx="6"/>
              <a:endCxn id="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4B0024-8B5C-3E4B-A748-7FFDF87AD78B}"/>
                </a:ext>
              </a:extLst>
            </p:cNvPr>
            <p:cNvCxnSpPr>
              <a:cxnSpLocks/>
              <a:stCxn id="60" idx="6"/>
              <a:endCxn id="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778CADA-4048-C140-8CF1-89AFE0F5716C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4EC995-67E5-F545-9FC1-B758AC87876B}"/>
                </a:ext>
              </a:extLst>
            </p:cNvPr>
            <p:cNvCxnSpPr>
              <a:cxnSpLocks/>
              <a:stCxn id="66" idx="6"/>
              <a:endCxn id="1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2D2C21-C422-5F4B-B8F3-854AEFCEDC83}"/>
                </a:ext>
              </a:extLst>
            </p:cNvPr>
            <p:cNvCxnSpPr>
              <a:cxnSpLocks/>
              <a:stCxn id="66" idx="6"/>
              <a:endCxn id="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FD34F7-2020-184D-9215-D15C6134AAF5}"/>
                </a:ext>
              </a:extLst>
            </p:cNvPr>
            <p:cNvCxnSpPr>
              <a:cxnSpLocks/>
              <a:stCxn id="66" idx="6"/>
              <a:endCxn id="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7C9BF6-60B2-F244-A6DC-3C6C1B4EC416}"/>
                </a:ext>
              </a:extLst>
            </p:cNvPr>
            <p:cNvCxnSpPr>
              <a:cxnSpLocks/>
              <a:stCxn id="66" idx="6"/>
              <a:endCxn id="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7E4BA82-8F3E-364C-AC59-B64840BC3CB6}"/>
                </a:ext>
              </a:extLst>
            </p:cNvPr>
            <p:cNvCxnSpPr>
              <a:cxnSpLocks/>
              <a:stCxn id="66" idx="6"/>
              <a:endCxn id="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2439CF3-D572-BE4B-8334-1BF42C73A606}"/>
                </a:ext>
              </a:extLst>
            </p:cNvPr>
            <p:cNvCxnSpPr>
              <a:cxnSpLocks/>
              <a:stCxn id="107" idx="6"/>
              <a:endCxn id="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68D3BB9-C9B2-E14D-983F-D6CAC1539345}"/>
                </a:ext>
              </a:extLst>
            </p:cNvPr>
            <p:cNvCxnSpPr>
              <a:cxnSpLocks/>
              <a:stCxn id="107" idx="6"/>
              <a:endCxn id="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66F886-AA0B-994D-9E70-99C8D8732DBE}"/>
                </a:ext>
              </a:extLst>
            </p:cNvPr>
            <p:cNvCxnSpPr>
              <a:cxnSpLocks/>
              <a:stCxn id="107" idx="6"/>
              <a:endCxn id="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57FE37B-0586-7541-A3A8-78DDECEA1E2C}"/>
                </a:ext>
              </a:extLst>
            </p:cNvPr>
            <p:cNvCxnSpPr>
              <a:cxnSpLocks/>
              <a:stCxn id="107" idx="6"/>
              <a:endCxn id="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928F667-E236-1D49-AA14-A2A68FEFA99E}"/>
                </a:ext>
              </a:extLst>
            </p:cNvPr>
            <p:cNvCxnSpPr>
              <a:cxnSpLocks/>
              <a:stCxn id="107" idx="6"/>
              <a:endCxn id="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0019B7B-9A7D-E646-BE20-E15E2DD217EF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1A2B2B-A731-5D41-91D9-938E8D758E03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1A1D353-D41F-3540-A7CE-6D35E9752CC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3BB6FE5-5F47-404E-80AD-2336104040E2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44808C1-B54B-7546-96CC-058C2C4ACDB7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856A9E-4F46-7B43-B9FB-D8AB35D3676B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4EA126-AC7C-564C-AD1B-492B3534BEF7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40934FB-9EFB-CC4C-BDD0-F8D3A7312586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11D6D8-AAA9-EF4C-A311-C83597138182}"/>
                </a:ext>
              </a:extLst>
            </p:cNvPr>
            <p:cNvCxnSpPr>
              <a:cxnSpLocks/>
              <a:stCxn id="45" idx="6"/>
              <a:endCxn id="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BA2016-BEF8-8043-ACB6-D6FF1EA96F4D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FEEE1D-87DC-9A4C-BF64-9B588DEA83F8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0E2ED2-5ADA-4A46-AA16-609B190B8F1C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46ED414-4C33-444B-9BCD-8459B683F3D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E5D5222-B35A-504E-A3F9-3C9440BC9A3B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C170EE2-6708-644B-89A2-8B8FC9511E02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DCCDD7D-0D78-6B46-9834-C4BD4CF9B5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48F056-CFEB-6048-82E2-9C0E7D202D46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8F1611F-2DD1-8C44-A550-3A64F8FCA62F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BEF76B8-6A2A-5D45-8068-16CE7A60B18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2BB768B-2559-CA4A-A21F-2A9444C4C6C8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0C71D5-2E15-6649-9BAC-2CBF11F6008E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9E82F4-03C2-C64E-9519-439A2FCF4691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EEA419-26EF-744B-B7AE-AB4F4C4AA134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858EF5-51C1-3243-81A5-4F8CF2384F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A70BD8B-2E30-D542-945B-887831EF38FF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9CDF440-194F-8F43-820F-5D8435510F54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1A3B47A-E8E2-A94D-9B01-4B326109BA5C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4EEDADD-6AC7-FF40-8A6B-59CBBFB7B893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182CA63-445F-E44D-BA84-257189E9BFE0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B7D9CAF-749B-4746-81AD-10BF58F13C94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63ACF-AD6B-E549-98E8-BCB02549C1A1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11B8A1-37F7-4548-8AA7-371172D9B090}"/>
              </a:ext>
            </a:extLst>
          </p:cNvPr>
          <p:cNvSpPr txBox="1"/>
          <p:nvPr/>
        </p:nvSpPr>
        <p:spPr>
          <a:xfrm>
            <a:off x="8632432" y="6034953"/>
            <a:ext cx="32289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No sequence, all it is happening at a given and fixed time </a:t>
            </a:r>
            <a:r>
              <a:rPr lang="en-US" b="1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6856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9E4F5A3-8E0C-4E4B-83C8-2914AB688166}"/>
              </a:ext>
            </a:extLst>
          </p:cNvPr>
          <p:cNvGrpSpPr/>
          <p:nvPr/>
        </p:nvGrpSpPr>
        <p:grpSpPr>
          <a:xfrm>
            <a:off x="3638096" y="-11686"/>
            <a:ext cx="4372879" cy="2164337"/>
            <a:chOff x="1846052" y="1362972"/>
            <a:chExt cx="6535951" cy="369786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C4F84B-B4D5-1B4F-9089-7FB2CFD369B3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5082AE-6A90-784A-8207-749A4EC3C0DC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328A5E-6C8B-0C47-BD9A-8D25931A64CC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ACC9DE-F156-5940-A6E7-54393948DBC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60C63-9892-F441-B3D6-233BA28A4AA2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9BEAB4-877A-8E4A-B7E3-D27D96CC7A31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073631-1F88-C24B-B05E-6A2A4990B615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655D891-6BB1-AE45-AEA0-3C62A732925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A00383-4EA8-C947-A174-925309509B8E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C1E8E8E-4390-2F44-A9F0-F45EB3014B76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A7E01F-EBF2-D842-ADF2-87342F246C64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AE6953-C44D-DC41-AA04-F92D322CB99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6B911A-A6D3-B544-9C36-8B2B13FB1E8A}"/>
                </a:ext>
              </a:extLst>
            </p:cNvPr>
            <p:cNvCxnSpPr>
              <a:cxnSpLocks/>
              <a:stCxn id="43" idx="6"/>
              <a:endCxn id="1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5C1C5F-36D5-6F44-AE6D-9090B522D633}"/>
                </a:ext>
              </a:extLst>
            </p:cNvPr>
            <p:cNvCxnSpPr>
              <a:stCxn id="43" idx="6"/>
              <a:endCxn id="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CFFAE6-1898-194C-99CA-BB16DD21CC65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8A6C6A-9E5D-5448-A173-1B284A18CBB7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D0A9843-FC74-BB44-A631-B505C8F19C3F}"/>
                </a:ext>
              </a:extLst>
            </p:cNvPr>
            <p:cNvCxnSpPr>
              <a:cxnSpLocks/>
              <a:stCxn id="43" idx="6"/>
              <a:endCxn id="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579287-6B48-0A4D-926D-BBBC22A5279E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8F2EEC-81CE-5045-AA11-56CE27FEBCF1}"/>
                </a:ext>
              </a:extLst>
            </p:cNvPr>
            <p:cNvCxnSpPr>
              <a:cxnSpLocks/>
              <a:stCxn id="60" idx="6"/>
              <a:endCxn id="1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2946C6-ED6C-E244-BB14-087130FD66A5}"/>
                </a:ext>
              </a:extLst>
            </p:cNvPr>
            <p:cNvCxnSpPr>
              <a:cxnSpLocks/>
              <a:stCxn id="60" idx="6"/>
              <a:endCxn id="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83C11B-38E9-1042-8915-4A43584F369D}"/>
                </a:ext>
              </a:extLst>
            </p:cNvPr>
            <p:cNvCxnSpPr>
              <a:cxnSpLocks/>
              <a:stCxn id="60" idx="6"/>
              <a:endCxn id="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50D060-E5F3-BC4F-B49C-7D8FB0D513DB}"/>
                </a:ext>
              </a:extLst>
            </p:cNvPr>
            <p:cNvCxnSpPr>
              <a:cxnSpLocks/>
              <a:stCxn id="60" idx="6"/>
              <a:endCxn id="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4B0024-8B5C-3E4B-A748-7FFDF87AD78B}"/>
                </a:ext>
              </a:extLst>
            </p:cNvPr>
            <p:cNvCxnSpPr>
              <a:cxnSpLocks/>
              <a:stCxn id="60" idx="6"/>
              <a:endCxn id="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778CADA-4048-C140-8CF1-89AFE0F5716C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4EC995-67E5-F545-9FC1-B758AC87876B}"/>
                </a:ext>
              </a:extLst>
            </p:cNvPr>
            <p:cNvCxnSpPr>
              <a:cxnSpLocks/>
              <a:stCxn id="66" idx="6"/>
              <a:endCxn id="1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2D2C21-C422-5F4B-B8F3-854AEFCEDC83}"/>
                </a:ext>
              </a:extLst>
            </p:cNvPr>
            <p:cNvCxnSpPr>
              <a:cxnSpLocks/>
              <a:stCxn id="66" idx="6"/>
              <a:endCxn id="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FD34F7-2020-184D-9215-D15C6134AAF5}"/>
                </a:ext>
              </a:extLst>
            </p:cNvPr>
            <p:cNvCxnSpPr>
              <a:cxnSpLocks/>
              <a:stCxn id="66" idx="6"/>
              <a:endCxn id="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7C9BF6-60B2-F244-A6DC-3C6C1B4EC416}"/>
                </a:ext>
              </a:extLst>
            </p:cNvPr>
            <p:cNvCxnSpPr>
              <a:cxnSpLocks/>
              <a:stCxn id="66" idx="6"/>
              <a:endCxn id="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7E4BA82-8F3E-364C-AC59-B64840BC3CB6}"/>
                </a:ext>
              </a:extLst>
            </p:cNvPr>
            <p:cNvCxnSpPr>
              <a:cxnSpLocks/>
              <a:stCxn id="66" idx="6"/>
              <a:endCxn id="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2439CF3-D572-BE4B-8334-1BF42C73A606}"/>
                </a:ext>
              </a:extLst>
            </p:cNvPr>
            <p:cNvCxnSpPr>
              <a:cxnSpLocks/>
              <a:stCxn id="107" idx="6"/>
              <a:endCxn id="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68D3BB9-C9B2-E14D-983F-D6CAC1539345}"/>
                </a:ext>
              </a:extLst>
            </p:cNvPr>
            <p:cNvCxnSpPr>
              <a:cxnSpLocks/>
              <a:stCxn id="107" idx="6"/>
              <a:endCxn id="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66F886-AA0B-994D-9E70-99C8D8732DBE}"/>
                </a:ext>
              </a:extLst>
            </p:cNvPr>
            <p:cNvCxnSpPr>
              <a:cxnSpLocks/>
              <a:stCxn id="107" idx="6"/>
              <a:endCxn id="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57FE37B-0586-7541-A3A8-78DDECEA1E2C}"/>
                </a:ext>
              </a:extLst>
            </p:cNvPr>
            <p:cNvCxnSpPr>
              <a:cxnSpLocks/>
              <a:stCxn id="107" idx="6"/>
              <a:endCxn id="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928F667-E236-1D49-AA14-A2A68FEFA99E}"/>
                </a:ext>
              </a:extLst>
            </p:cNvPr>
            <p:cNvCxnSpPr>
              <a:cxnSpLocks/>
              <a:stCxn id="107" idx="6"/>
              <a:endCxn id="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0019B7B-9A7D-E646-BE20-E15E2DD217EF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1A2B2B-A731-5D41-91D9-938E8D758E03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1A1D353-D41F-3540-A7CE-6D35E9752CC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3BB6FE5-5F47-404E-80AD-2336104040E2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44808C1-B54B-7546-96CC-058C2C4ACDB7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856A9E-4F46-7B43-B9FB-D8AB35D3676B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4EA126-AC7C-564C-AD1B-492B3534BEF7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40934FB-9EFB-CC4C-BDD0-F8D3A7312586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11D6D8-AAA9-EF4C-A311-C83597138182}"/>
                </a:ext>
              </a:extLst>
            </p:cNvPr>
            <p:cNvCxnSpPr>
              <a:cxnSpLocks/>
              <a:stCxn id="45" idx="6"/>
              <a:endCxn id="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BA2016-BEF8-8043-ACB6-D6FF1EA96F4D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FEEE1D-87DC-9A4C-BF64-9B588DEA83F8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0E2ED2-5ADA-4A46-AA16-609B190B8F1C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46ED414-4C33-444B-9BCD-8459B683F3D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E5D5222-B35A-504E-A3F9-3C9440BC9A3B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C170EE2-6708-644B-89A2-8B8FC9511E02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DCCDD7D-0D78-6B46-9834-C4BD4CF9B5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48F056-CFEB-6048-82E2-9C0E7D202D46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8F1611F-2DD1-8C44-A550-3A64F8FCA62F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BEF76B8-6A2A-5D45-8068-16CE7A60B18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2BB768B-2559-CA4A-A21F-2A9444C4C6C8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0C71D5-2E15-6649-9BAC-2CBF11F6008E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9E82F4-03C2-C64E-9519-439A2FCF4691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EEA419-26EF-744B-B7AE-AB4F4C4AA134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858EF5-51C1-3243-81A5-4F8CF2384F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A70BD8B-2E30-D542-945B-887831EF38FF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9CDF440-194F-8F43-820F-5D8435510F54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1A3B47A-E8E2-A94D-9B01-4B326109BA5C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4EEDADD-6AC7-FF40-8A6B-59CBBFB7B893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182CA63-445F-E44D-BA84-257189E9BFE0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B7D9CAF-749B-4746-81AD-10BF58F13C94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63ACF-AD6B-E549-98E8-BCB02549C1A1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/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blipFill>
                <a:blip r:embed="rId3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/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blipFill>
                <a:blip r:embed="rId4"/>
                <a:stretch>
                  <a:fillRect l="-349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8661A1-28A3-F245-99A1-F06A77D658F9}"/>
              </a:ext>
            </a:extLst>
          </p:cNvPr>
          <p:cNvGrpSpPr/>
          <p:nvPr/>
        </p:nvGrpSpPr>
        <p:grpSpPr>
          <a:xfrm>
            <a:off x="3638096" y="2326419"/>
            <a:ext cx="4372879" cy="2164337"/>
            <a:chOff x="1846052" y="1362972"/>
            <a:chExt cx="6535951" cy="369786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35A42D2-0DA6-5644-AB18-2367B81D3157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7D6380A-4A4F-2748-912C-AFA38CC887C0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B647AB-6A8A-B241-A312-1CA5B1846B5F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A1447EB-1DA0-464B-998D-31E092725EB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DE4D24-E7E9-D840-88B1-7157CC6CF9A4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359D215-9BE9-2A45-BF43-B45FD74491EF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B931AC1-08C5-D747-8713-ECD1E5F272E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D97514F-E3E3-0248-9872-5B85F6273375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B137AC7-B486-D144-A31A-888500B090BA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3EE4138-A02C-F74D-B7D2-4104873E4579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8880493-B48A-F54C-BBEE-F0F51BF9BC89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5BAB466-245A-4F44-8129-6898A2E955E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D8B47CF-FC15-6746-9C59-0DA5DAAEAA4D}"/>
                </a:ext>
              </a:extLst>
            </p:cNvPr>
            <p:cNvCxnSpPr>
              <a:cxnSpLocks/>
              <a:stCxn id="176" idx="6"/>
              <a:endCxn id="240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A74D72B-5C7D-D745-A945-2A6BBCBA69FC}"/>
                </a:ext>
              </a:extLst>
            </p:cNvPr>
            <p:cNvCxnSpPr>
              <a:stCxn id="176" idx="6"/>
              <a:endCxn id="177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E33C7E7-C8A6-FE41-9BF2-ACD527A0BEB1}"/>
                </a:ext>
              </a:extLst>
            </p:cNvPr>
            <p:cNvCxnSpPr>
              <a:cxnSpLocks/>
              <a:stCxn id="176" idx="6"/>
              <a:endCxn id="178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D6906FB-C8DF-E04A-9184-93C703F02ACD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76EB60DB-BF8E-8A47-BEEA-0E5C27F55C6E}"/>
                </a:ext>
              </a:extLst>
            </p:cNvPr>
            <p:cNvCxnSpPr>
              <a:cxnSpLocks/>
              <a:stCxn id="176" idx="6"/>
              <a:endCxn id="180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49B1B49-E920-424D-8FD7-56969A75F023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B82C7CCA-F1FD-7249-A031-C6AB793EEA2F}"/>
                </a:ext>
              </a:extLst>
            </p:cNvPr>
            <p:cNvCxnSpPr>
              <a:cxnSpLocks/>
              <a:stCxn id="193" idx="6"/>
              <a:endCxn id="240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47176C7-B405-4A49-9A2A-A6ACC3204A41}"/>
                </a:ext>
              </a:extLst>
            </p:cNvPr>
            <p:cNvCxnSpPr>
              <a:cxnSpLocks/>
              <a:stCxn id="193" idx="6"/>
              <a:endCxn id="177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18C0C5E-E144-1645-B156-DDD240D3A5BA}"/>
                </a:ext>
              </a:extLst>
            </p:cNvPr>
            <p:cNvCxnSpPr>
              <a:cxnSpLocks/>
              <a:stCxn id="193" idx="6"/>
              <a:endCxn id="178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67874F4-E98E-EC40-9645-1483411BB34B}"/>
                </a:ext>
              </a:extLst>
            </p:cNvPr>
            <p:cNvCxnSpPr>
              <a:cxnSpLocks/>
              <a:stCxn id="193" idx="6"/>
              <a:endCxn id="179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E9C13D7-ACD2-BC41-B6D8-D4D2908903AB}"/>
                </a:ext>
              </a:extLst>
            </p:cNvPr>
            <p:cNvCxnSpPr>
              <a:cxnSpLocks/>
              <a:stCxn id="193" idx="6"/>
              <a:endCxn id="180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E835E88-C2EF-1F47-B6FD-AE6663669BAF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DB7833-E365-724A-9C5F-ABEC26A4DADF}"/>
                </a:ext>
              </a:extLst>
            </p:cNvPr>
            <p:cNvCxnSpPr>
              <a:cxnSpLocks/>
              <a:stCxn id="199" idx="6"/>
              <a:endCxn id="240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E91A4CA-CB3A-3A4B-93E4-B9E74C0FCB49}"/>
                </a:ext>
              </a:extLst>
            </p:cNvPr>
            <p:cNvCxnSpPr>
              <a:cxnSpLocks/>
              <a:stCxn id="199" idx="6"/>
              <a:endCxn id="177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A55D3955-4EFC-EB44-8148-1B5FF1EFB31E}"/>
                </a:ext>
              </a:extLst>
            </p:cNvPr>
            <p:cNvCxnSpPr>
              <a:cxnSpLocks/>
              <a:stCxn id="199" idx="6"/>
              <a:endCxn id="178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7C846DB-BC1D-E04D-B4FE-46C96FF39304}"/>
                </a:ext>
              </a:extLst>
            </p:cNvPr>
            <p:cNvCxnSpPr>
              <a:cxnSpLocks/>
              <a:stCxn id="199" idx="6"/>
              <a:endCxn id="179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EF527603-F964-9341-A4A9-FBC118465F81}"/>
                </a:ext>
              </a:extLst>
            </p:cNvPr>
            <p:cNvCxnSpPr>
              <a:cxnSpLocks/>
              <a:stCxn id="199" idx="6"/>
              <a:endCxn id="180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7A15AA2-2EF6-9544-99A8-6E740CD47CAB}"/>
                </a:ext>
              </a:extLst>
            </p:cNvPr>
            <p:cNvCxnSpPr>
              <a:cxnSpLocks/>
              <a:stCxn id="240" idx="6"/>
              <a:endCxn id="181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479559B-8302-E542-9740-056A8DAC7E5F}"/>
                </a:ext>
              </a:extLst>
            </p:cNvPr>
            <p:cNvCxnSpPr>
              <a:cxnSpLocks/>
              <a:stCxn id="240" idx="6"/>
              <a:endCxn id="182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CF65F75-ACC2-4643-98FC-194D964ADF46}"/>
                </a:ext>
              </a:extLst>
            </p:cNvPr>
            <p:cNvCxnSpPr>
              <a:cxnSpLocks/>
              <a:stCxn id="240" idx="6"/>
              <a:endCxn id="183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A8EA403-29E2-8E44-BE19-FDE4B82E7C04}"/>
                </a:ext>
              </a:extLst>
            </p:cNvPr>
            <p:cNvCxnSpPr>
              <a:cxnSpLocks/>
              <a:stCxn id="240" idx="6"/>
              <a:endCxn id="184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78F6146-8ABC-1643-BE48-18B8FFB5CACA}"/>
                </a:ext>
              </a:extLst>
            </p:cNvPr>
            <p:cNvCxnSpPr>
              <a:cxnSpLocks/>
              <a:stCxn id="240" idx="6"/>
              <a:endCxn id="185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3B6A0DCC-90CD-7146-97E3-E3CB5920AAF7}"/>
                </a:ext>
              </a:extLst>
            </p:cNvPr>
            <p:cNvCxnSpPr>
              <a:cxnSpLocks/>
              <a:stCxn id="177" idx="6"/>
              <a:endCxn id="181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26F9F7-16C3-6B4D-844C-090BF8B5BFCA}"/>
                </a:ext>
              </a:extLst>
            </p:cNvPr>
            <p:cNvCxnSpPr>
              <a:cxnSpLocks/>
              <a:stCxn id="177" idx="6"/>
              <a:endCxn id="182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A6E5073-6294-E946-82C4-6CABA3CEB0C4}"/>
                </a:ext>
              </a:extLst>
            </p:cNvPr>
            <p:cNvCxnSpPr>
              <a:cxnSpLocks/>
              <a:stCxn id="177" idx="6"/>
              <a:endCxn id="183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0A6E7FE-1205-7444-8416-336AEB042E8A}"/>
                </a:ext>
              </a:extLst>
            </p:cNvPr>
            <p:cNvCxnSpPr>
              <a:cxnSpLocks/>
              <a:stCxn id="177" idx="6"/>
              <a:endCxn id="184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754FDAAB-2E50-6846-8885-CBDFCEF7B2A4}"/>
                </a:ext>
              </a:extLst>
            </p:cNvPr>
            <p:cNvCxnSpPr>
              <a:cxnSpLocks/>
              <a:stCxn id="177" idx="6"/>
              <a:endCxn id="185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B792C5F-97FC-694B-A3B6-7119A37B6D5F}"/>
                </a:ext>
              </a:extLst>
            </p:cNvPr>
            <p:cNvCxnSpPr>
              <a:cxnSpLocks/>
              <a:stCxn id="178" idx="6"/>
              <a:endCxn id="181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75355B5-A26E-434B-BCB0-BEC67D9CD5C4}"/>
                </a:ext>
              </a:extLst>
            </p:cNvPr>
            <p:cNvCxnSpPr>
              <a:cxnSpLocks/>
              <a:stCxn id="178" idx="6"/>
              <a:endCxn id="182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2344757-1354-EE43-A6CA-18A6D9226D9F}"/>
                </a:ext>
              </a:extLst>
            </p:cNvPr>
            <p:cNvCxnSpPr>
              <a:cxnSpLocks/>
              <a:stCxn id="178" idx="6"/>
              <a:endCxn id="183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8A5DD6B-1DAC-8847-B7CF-192991273F25}"/>
                </a:ext>
              </a:extLst>
            </p:cNvPr>
            <p:cNvCxnSpPr>
              <a:cxnSpLocks/>
              <a:stCxn id="178" idx="6"/>
              <a:endCxn id="184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A01F3E3-11D7-2B40-9B79-86BC5C47FBE4}"/>
                </a:ext>
              </a:extLst>
            </p:cNvPr>
            <p:cNvCxnSpPr>
              <a:cxnSpLocks/>
              <a:stCxn id="178" idx="6"/>
              <a:endCxn id="185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391381B-77D6-7944-8B0A-339C90432490}"/>
                </a:ext>
              </a:extLst>
            </p:cNvPr>
            <p:cNvCxnSpPr>
              <a:cxnSpLocks/>
              <a:stCxn id="179" idx="6"/>
              <a:endCxn id="181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EBFD5AB-3808-4240-9E8E-B9BC8C76A505}"/>
                </a:ext>
              </a:extLst>
            </p:cNvPr>
            <p:cNvCxnSpPr>
              <a:cxnSpLocks/>
              <a:stCxn id="179" idx="6"/>
              <a:endCxn id="182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762AFA6-30F3-8A44-B2B9-6BF877C94615}"/>
                </a:ext>
              </a:extLst>
            </p:cNvPr>
            <p:cNvCxnSpPr>
              <a:cxnSpLocks/>
              <a:stCxn id="179" idx="6"/>
              <a:endCxn id="183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84FBBCD-C5EE-0049-AC27-E377830BB008}"/>
                </a:ext>
              </a:extLst>
            </p:cNvPr>
            <p:cNvCxnSpPr>
              <a:cxnSpLocks/>
              <a:stCxn id="179" idx="6"/>
              <a:endCxn id="184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A20C683F-B5AF-1A45-A83E-4CE46E1744F3}"/>
                </a:ext>
              </a:extLst>
            </p:cNvPr>
            <p:cNvCxnSpPr>
              <a:cxnSpLocks/>
              <a:stCxn id="179" idx="6"/>
              <a:endCxn id="185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91DA1FF-1542-E846-B00D-D0D414AE799B}"/>
                </a:ext>
              </a:extLst>
            </p:cNvPr>
            <p:cNvCxnSpPr>
              <a:cxnSpLocks/>
              <a:stCxn id="180" idx="6"/>
              <a:endCxn id="181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DB8D0039-19EA-2F4E-B9EB-6011342AEACB}"/>
                </a:ext>
              </a:extLst>
            </p:cNvPr>
            <p:cNvCxnSpPr>
              <a:cxnSpLocks/>
              <a:stCxn id="180" idx="6"/>
              <a:endCxn id="182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D9B798A-1085-C645-83DD-6D35C3248470}"/>
                </a:ext>
              </a:extLst>
            </p:cNvPr>
            <p:cNvCxnSpPr>
              <a:cxnSpLocks/>
              <a:stCxn id="180" idx="6"/>
              <a:endCxn id="183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4411E6AF-B4F8-AC41-89F8-73905F93C046}"/>
                </a:ext>
              </a:extLst>
            </p:cNvPr>
            <p:cNvCxnSpPr>
              <a:cxnSpLocks/>
              <a:stCxn id="180" idx="6"/>
              <a:endCxn id="184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3D44BB-C62F-3D47-95E2-ECCDC4969331}"/>
                </a:ext>
              </a:extLst>
            </p:cNvPr>
            <p:cNvCxnSpPr>
              <a:cxnSpLocks/>
              <a:stCxn id="180" idx="6"/>
              <a:endCxn id="185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1537807-4F63-F84A-98B5-FD543E35CF90}"/>
                </a:ext>
              </a:extLst>
            </p:cNvPr>
            <p:cNvCxnSpPr>
              <a:cxnSpLocks/>
              <a:stCxn id="181" idx="6"/>
              <a:endCxn id="186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4B47856-79C9-8B41-96B3-0DB0C7486605}"/>
                </a:ext>
              </a:extLst>
            </p:cNvPr>
            <p:cNvCxnSpPr>
              <a:cxnSpLocks/>
              <a:stCxn id="181" idx="6"/>
              <a:endCxn id="187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28E087C1-2AB9-7949-A332-1F79CE9C4581}"/>
                </a:ext>
              </a:extLst>
            </p:cNvPr>
            <p:cNvCxnSpPr>
              <a:cxnSpLocks/>
              <a:stCxn id="182" idx="6"/>
              <a:endCxn id="186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7DBFCE4-10A4-EE45-8370-7B4F12F9CAC8}"/>
                </a:ext>
              </a:extLst>
            </p:cNvPr>
            <p:cNvCxnSpPr>
              <a:cxnSpLocks/>
              <a:stCxn id="182" idx="6"/>
              <a:endCxn id="187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93C2589-981D-EB49-B3DA-8AEFA033F096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F4917A0-2956-3946-8440-D0229BE5B458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DD1C20C-3ED5-8844-8F41-2BD1BE79C460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1C9C74C-D8CE-6441-984D-62F4FAF2170A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F0D553E7-AA41-4144-A664-585AE872EC2B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D7F2BEFB-765C-1B4C-B0BC-FCA2CC17D3B6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AF56BDC-9676-004B-B90D-0B9ADAF5A7E4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/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blipFill>
                <a:blip r:embed="rId5"/>
                <a:stretch>
                  <a:fillRect l="-61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/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blipFill>
                <a:blip r:embed="rId6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3638096" y="4641277"/>
            <a:ext cx="4372879" cy="2164337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/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blipFill>
                <a:blip r:embed="rId7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/>
              <p:nvPr/>
            </p:nvSpPr>
            <p:spPr>
              <a:xfrm>
                <a:off x="8852580" y="5389457"/>
                <a:ext cx="139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5389457"/>
                <a:ext cx="1395767" cy="369332"/>
              </a:xfrm>
              <a:prstGeom prst="rect">
                <a:avLst/>
              </a:prstGeom>
              <a:blipFill>
                <a:blip r:embed="rId8"/>
                <a:stretch>
                  <a:fillRect l="-3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TextBox 310">
            <a:extLst>
              <a:ext uri="{FF2B5EF4-FFF2-40B4-BE49-F238E27FC236}">
                <a16:creationId xmlns:a16="http://schemas.microsoft.com/office/drawing/2014/main" id="{DF6D87EF-6328-A04F-B0B9-74E9D5A6D1EC}"/>
              </a:ext>
            </a:extLst>
          </p:cNvPr>
          <p:cNvSpPr txBox="1"/>
          <p:nvPr/>
        </p:nvSpPr>
        <p:spPr>
          <a:xfrm>
            <a:off x="8632432" y="6034953"/>
            <a:ext cx="32289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We consider the inputs at different times, individually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83518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9E4F5A3-8E0C-4E4B-83C8-2914AB688166}"/>
              </a:ext>
            </a:extLst>
          </p:cNvPr>
          <p:cNvGrpSpPr/>
          <p:nvPr/>
        </p:nvGrpSpPr>
        <p:grpSpPr>
          <a:xfrm>
            <a:off x="3638095" y="-11686"/>
            <a:ext cx="4372876" cy="2164336"/>
            <a:chOff x="1846052" y="1362972"/>
            <a:chExt cx="6535951" cy="369786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C4F84B-B4D5-1B4F-9089-7FB2CFD369B3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5082AE-6A90-784A-8207-749A4EC3C0DC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328A5E-6C8B-0C47-BD9A-8D25931A64CC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ACC9DE-F156-5940-A6E7-54393948DBC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60C63-9892-F441-B3D6-233BA28A4AA2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9BEAB4-877A-8E4A-B7E3-D27D96CC7A31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073631-1F88-C24B-B05E-6A2A4990B615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655D891-6BB1-AE45-AEA0-3C62A732925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A00383-4EA8-C947-A174-925309509B8E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C1E8E8E-4390-2F44-A9F0-F45EB3014B76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A7E01F-EBF2-D842-ADF2-87342F246C64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AE6953-C44D-DC41-AA04-F92D322CB99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6B911A-A6D3-B544-9C36-8B2B13FB1E8A}"/>
                </a:ext>
              </a:extLst>
            </p:cNvPr>
            <p:cNvCxnSpPr>
              <a:cxnSpLocks/>
              <a:stCxn id="43" idx="6"/>
              <a:endCxn id="1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5C1C5F-36D5-6F44-AE6D-9090B522D633}"/>
                </a:ext>
              </a:extLst>
            </p:cNvPr>
            <p:cNvCxnSpPr>
              <a:stCxn id="43" idx="6"/>
              <a:endCxn id="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CFFAE6-1898-194C-99CA-BB16DD21CC65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8A6C6A-9E5D-5448-A173-1B284A18CBB7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D0A9843-FC74-BB44-A631-B505C8F19C3F}"/>
                </a:ext>
              </a:extLst>
            </p:cNvPr>
            <p:cNvCxnSpPr>
              <a:cxnSpLocks/>
              <a:stCxn id="43" idx="6"/>
              <a:endCxn id="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579287-6B48-0A4D-926D-BBBC22A5279E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8F2EEC-81CE-5045-AA11-56CE27FEBCF1}"/>
                </a:ext>
              </a:extLst>
            </p:cNvPr>
            <p:cNvCxnSpPr>
              <a:cxnSpLocks/>
              <a:stCxn id="60" idx="6"/>
              <a:endCxn id="1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2946C6-ED6C-E244-BB14-087130FD66A5}"/>
                </a:ext>
              </a:extLst>
            </p:cNvPr>
            <p:cNvCxnSpPr>
              <a:cxnSpLocks/>
              <a:stCxn id="60" idx="6"/>
              <a:endCxn id="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83C11B-38E9-1042-8915-4A43584F369D}"/>
                </a:ext>
              </a:extLst>
            </p:cNvPr>
            <p:cNvCxnSpPr>
              <a:cxnSpLocks/>
              <a:stCxn id="60" idx="6"/>
              <a:endCxn id="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50D060-E5F3-BC4F-B49C-7D8FB0D513DB}"/>
                </a:ext>
              </a:extLst>
            </p:cNvPr>
            <p:cNvCxnSpPr>
              <a:cxnSpLocks/>
              <a:stCxn id="60" idx="6"/>
              <a:endCxn id="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4B0024-8B5C-3E4B-A748-7FFDF87AD78B}"/>
                </a:ext>
              </a:extLst>
            </p:cNvPr>
            <p:cNvCxnSpPr>
              <a:cxnSpLocks/>
              <a:stCxn id="60" idx="6"/>
              <a:endCxn id="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778CADA-4048-C140-8CF1-89AFE0F5716C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4EC995-67E5-F545-9FC1-B758AC87876B}"/>
                </a:ext>
              </a:extLst>
            </p:cNvPr>
            <p:cNvCxnSpPr>
              <a:cxnSpLocks/>
              <a:stCxn id="66" idx="6"/>
              <a:endCxn id="1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2D2C21-C422-5F4B-B8F3-854AEFCEDC83}"/>
                </a:ext>
              </a:extLst>
            </p:cNvPr>
            <p:cNvCxnSpPr>
              <a:cxnSpLocks/>
              <a:stCxn id="66" idx="6"/>
              <a:endCxn id="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FD34F7-2020-184D-9215-D15C6134AAF5}"/>
                </a:ext>
              </a:extLst>
            </p:cNvPr>
            <p:cNvCxnSpPr>
              <a:cxnSpLocks/>
              <a:stCxn id="66" idx="6"/>
              <a:endCxn id="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7C9BF6-60B2-F244-A6DC-3C6C1B4EC416}"/>
                </a:ext>
              </a:extLst>
            </p:cNvPr>
            <p:cNvCxnSpPr>
              <a:cxnSpLocks/>
              <a:stCxn id="66" idx="6"/>
              <a:endCxn id="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7E4BA82-8F3E-364C-AC59-B64840BC3CB6}"/>
                </a:ext>
              </a:extLst>
            </p:cNvPr>
            <p:cNvCxnSpPr>
              <a:cxnSpLocks/>
              <a:stCxn id="66" idx="6"/>
              <a:endCxn id="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2439CF3-D572-BE4B-8334-1BF42C73A606}"/>
                </a:ext>
              </a:extLst>
            </p:cNvPr>
            <p:cNvCxnSpPr>
              <a:cxnSpLocks/>
              <a:stCxn id="107" idx="6"/>
              <a:endCxn id="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68D3BB9-C9B2-E14D-983F-D6CAC1539345}"/>
                </a:ext>
              </a:extLst>
            </p:cNvPr>
            <p:cNvCxnSpPr>
              <a:cxnSpLocks/>
              <a:stCxn id="107" idx="6"/>
              <a:endCxn id="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66F886-AA0B-994D-9E70-99C8D8732DBE}"/>
                </a:ext>
              </a:extLst>
            </p:cNvPr>
            <p:cNvCxnSpPr>
              <a:cxnSpLocks/>
              <a:stCxn id="107" idx="6"/>
              <a:endCxn id="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57FE37B-0586-7541-A3A8-78DDECEA1E2C}"/>
                </a:ext>
              </a:extLst>
            </p:cNvPr>
            <p:cNvCxnSpPr>
              <a:cxnSpLocks/>
              <a:stCxn id="107" idx="6"/>
              <a:endCxn id="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928F667-E236-1D49-AA14-A2A68FEFA99E}"/>
                </a:ext>
              </a:extLst>
            </p:cNvPr>
            <p:cNvCxnSpPr>
              <a:cxnSpLocks/>
              <a:stCxn id="107" idx="6"/>
              <a:endCxn id="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0019B7B-9A7D-E646-BE20-E15E2DD217EF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1A2B2B-A731-5D41-91D9-938E8D758E03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1A1D353-D41F-3540-A7CE-6D35E9752CC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3BB6FE5-5F47-404E-80AD-2336104040E2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44808C1-B54B-7546-96CC-058C2C4ACDB7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856A9E-4F46-7B43-B9FB-D8AB35D3676B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4EA126-AC7C-564C-AD1B-492B3534BEF7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40934FB-9EFB-CC4C-BDD0-F8D3A7312586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11D6D8-AAA9-EF4C-A311-C83597138182}"/>
                </a:ext>
              </a:extLst>
            </p:cNvPr>
            <p:cNvCxnSpPr>
              <a:cxnSpLocks/>
              <a:stCxn id="45" idx="6"/>
              <a:endCxn id="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BA2016-BEF8-8043-ACB6-D6FF1EA96F4D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FEEE1D-87DC-9A4C-BF64-9B588DEA83F8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0E2ED2-5ADA-4A46-AA16-609B190B8F1C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46ED414-4C33-444B-9BCD-8459B683F3D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E5D5222-B35A-504E-A3F9-3C9440BC9A3B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C170EE2-6708-644B-89A2-8B8FC9511E02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DCCDD7D-0D78-6B46-9834-C4BD4CF9B5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48F056-CFEB-6048-82E2-9C0E7D202D46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8F1611F-2DD1-8C44-A550-3A64F8FCA62F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BEF76B8-6A2A-5D45-8068-16CE7A60B18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2BB768B-2559-CA4A-A21F-2A9444C4C6C8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0C71D5-2E15-6649-9BAC-2CBF11F6008E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9E82F4-03C2-C64E-9519-439A2FCF4691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EEA419-26EF-744B-B7AE-AB4F4C4AA134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858EF5-51C1-3243-81A5-4F8CF2384F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A70BD8B-2E30-D542-945B-887831EF38FF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9CDF440-194F-8F43-820F-5D8435510F54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1A3B47A-E8E2-A94D-9B01-4B326109BA5C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4EEDADD-6AC7-FF40-8A6B-59CBBFB7B893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182CA63-445F-E44D-BA84-257189E9BFE0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B7D9CAF-749B-4746-81AD-10BF58F13C94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63ACF-AD6B-E549-98E8-BCB02549C1A1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/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blipFill>
                <a:blip r:embed="rId3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/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blipFill>
                <a:blip r:embed="rId4"/>
                <a:stretch>
                  <a:fillRect l="-349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8661A1-28A3-F245-99A1-F06A77D658F9}"/>
              </a:ext>
            </a:extLst>
          </p:cNvPr>
          <p:cNvGrpSpPr/>
          <p:nvPr/>
        </p:nvGrpSpPr>
        <p:grpSpPr>
          <a:xfrm>
            <a:off x="3638095" y="2326419"/>
            <a:ext cx="4372876" cy="2164336"/>
            <a:chOff x="1846052" y="1362972"/>
            <a:chExt cx="6535951" cy="369786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35A42D2-0DA6-5644-AB18-2367B81D3157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7D6380A-4A4F-2748-912C-AFA38CC887C0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B647AB-6A8A-B241-A312-1CA5B1846B5F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A1447EB-1DA0-464B-998D-31E092725EB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DE4D24-E7E9-D840-88B1-7157CC6CF9A4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359D215-9BE9-2A45-BF43-B45FD74491EF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B931AC1-08C5-D747-8713-ECD1E5F272E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D97514F-E3E3-0248-9872-5B85F6273375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B137AC7-B486-D144-A31A-888500B090BA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3EE4138-A02C-F74D-B7D2-4104873E4579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8880493-B48A-F54C-BBEE-F0F51BF9BC89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5BAB466-245A-4F44-8129-6898A2E955E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D8B47CF-FC15-6746-9C59-0DA5DAAEAA4D}"/>
                </a:ext>
              </a:extLst>
            </p:cNvPr>
            <p:cNvCxnSpPr>
              <a:cxnSpLocks/>
              <a:stCxn id="176" idx="6"/>
              <a:endCxn id="240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A74D72B-5C7D-D745-A945-2A6BBCBA69FC}"/>
                </a:ext>
              </a:extLst>
            </p:cNvPr>
            <p:cNvCxnSpPr>
              <a:stCxn id="176" idx="6"/>
              <a:endCxn id="177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E33C7E7-C8A6-FE41-9BF2-ACD527A0BEB1}"/>
                </a:ext>
              </a:extLst>
            </p:cNvPr>
            <p:cNvCxnSpPr>
              <a:cxnSpLocks/>
              <a:stCxn id="176" idx="6"/>
              <a:endCxn id="178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D6906FB-C8DF-E04A-9184-93C703F02ACD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76EB60DB-BF8E-8A47-BEEA-0E5C27F55C6E}"/>
                </a:ext>
              </a:extLst>
            </p:cNvPr>
            <p:cNvCxnSpPr>
              <a:cxnSpLocks/>
              <a:stCxn id="176" idx="6"/>
              <a:endCxn id="180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49B1B49-E920-424D-8FD7-56969A75F023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B82C7CCA-F1FD-7249-A031-C6AB793EEA2F}"/>
                </a:ext>
              </a:extLst>
            </p:cNvPr>
            <p:cNvCxnSpPr>
              <a:cxnSpLocks/>
              <a:stCxn id="193" idx="6"/>
              <a:endCxn id="240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47176C7-B405-4A49-9A2A-A6ACC3204A41}"/>
                </a:ext>
              </a:extLst>
            </p:cNvPr>
            <p:cNvCxnSpPr>
              <a:cxnSpLocks/>
              <a:stCxn id="193" idx="6"/>
              <a:endCxn id="177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18C0C5E-E144-1645-B156-DDD240D3A5BA}"/>
                </a:ext>
              </a:extLst>
            </p:cNvPr>
            <p:cNvCxnSpPr>
              <a:cxnSpLocks/>
              <a:stCxn id="193" idx="6"/>
              <a:endCxn id="178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67874F4-E98E-EC40-9645-1483411BB34B}"/>
                </a:ext>
              </a:extLst>
            </p:cNvPr>
            <p:cNvCxnSpPr>
              <a:cxnSpLocks/>
              <a:stCxn id="193" idx="6"/>
              <a:endCxn id="179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E9C13D7-ACD2-BC41-B6D8-D4D2908903AB}"/>
                </a:ext>
              </a:extLst>
            </p:cNvPr>
            <p:cNvCxnSpPr>
              <a:cxnSpLocks/>
              <a:stCxn id="193" idx="6"/>
              <a:endCxn id="180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E835E88-C2EF-1F47-B6FD-AE6663669BAF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DB7833-E365-724A-9C5F-ABEC26A4DADF}"/>
                </a:ext>
              </a:extLst>
            </p:cNvPr>
            <p:cNvCxnSpPr>
              <a:cxnSpLocks/>
              <a:stCxn id="199" idx="6"/>
              <a:endCxn id="240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E91A4CA-CB3A-3A4B-93E4-B9E74C0FCB49}"/>
                </a:ext>
              </a:extLst>
            </p:cNvPr>
            <p:cNvCxnSpPr>
              <a:cxnSpLocks/>
              <a:stCxn id="199" idx="6"/>
              <a:endCxn id="177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A55D3955-4EFC-EB44-8148-1B5FF1EFB31E}"/>
                </a:ext>
              </a:extLst>
            </p:cNvPr>
            <p:cNvCxnSpPr>
              <a:cxnSpLocks/>
              <a:stCxn id="199" idx="6"/>
              <a:endCxn id="178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7C846DB-BC1D-E04D-B4FE-46C96FF39304}"/>
                </a:ext>
              </a:extLst>
            </p:cNvPr>
            <p:cNvCxnSpPr>
              <a:cxnSpLocks/>
              <a:stCxn id="199" idx="6"/>
              <a:endCxn id="179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EF527603-F964-9341-A4A9-FBC118465F81}"/>
                </a:ext>
              </a:extLst>
            </p:cNvPr>
            <p:cNvCxnSpPr>
              <a:cxnSpLocks/>
              <a:stCxn id="199" idx="6"/>
              <a:endCxn id="180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7A15AA2-2EF6-9544-99A8-6E740CD47CAB}"/>
                </a:ext>
              </a:extLst>
            </p:cNvPr>
            <p:cNvCxnSpPr>
              <a:cxnSpLocks/>
              <a:stCxn id="240" idx="6"/>
              <a:endCxn id="181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479559B-8302-E542-9740-056A8DAC7E5F}"/>
                </a:ext>
              </a:extLst>
            </p:cNvPr>
            <p:cNvCxnSpPr>
              <a:cxnSpLocks/>
              <a:stCxn id="240" idx="6"/>
              <a:endCxn id="182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CF65F75-ACC2-4643-98FC-194D964ADF46}"/>
                </a:ext>
              </a:extLst>
            </p:cNvPr>
            <p:cNvCxnSpPr>
              <a:cxnSpLocks/>
              <a:stCxn id="240" idx="6"/>
              <a:endCxn id="183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A8EA403-29E2-8E44-BE19-FDE4B82E7C04}"/>
                </a:ext>
              </a:extLst>
            </p:cNvPr>
            <p:cNvCxnSpPr>
              <a:cxnSpLocks/>
              <a:stCxn id="240" idx="6"/>
              <a:endCxn id="184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78F6146-8ABC-1643-BE48-18B8FFB5CACA}"/>
                </a:ext>
              </a:extLst>
            </p:cNvPr>
            <p:cNvCxnSpPr>
              <a:cxnSpLocks/>
              <a:stCxn id="240" idx="6"/>
              <a:endCxn id="185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3B6A0DCC-90CD-7146-97E3-E3CB5920AAF7}"/>
                </a:ext>
              </a:extLst>
            </p:cNvPr>
            <p:cNvCxnSpPr>
              <a:cxnSpLocks/>
              <a:stCxn id="177" idx="6"/>
              <a:endCxn id="181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26F9F7-16C3-6B4D-844C-090BF8B5BFCA}"/>
                </a:ext>
              </a:extLst>
            </p:cNvPr>
            <p:cNvCxnSpPr>
              <a:cxnSpLocks/>
              <a:stCxn id="177" idx="6"/>
              <a:endCxn id="182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A6E5073-6294-E946-82C4-6CABA3CEB0C4}"/>
                </a:ext>
              </a:extLst>
            </p:cNvPr>
            <p:cNvCxnSpPr>
              <a:cxnSpLocks/>
              <a:stCxn id="177" idx="6"/>
              <a:endCxn id="183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0A6E7FE-1205-7444-8416-336AEB042E8A}"/>
                </a:ext>
              </a:extLst>
            </p:cNvPr>
            <p:cNvCxnSpPr>
              <a:cxnSpLocks/>
              <a:stCxn id="177" idx="6"/>
              <a:endCxn id="184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754FDAAB-2E50-6846-8885-CBDFCEF7B2A4}"/>
                </a:ext>
              </a:extLst>
            </p:cNvPr>
            <p:cNvCxnSpPr>
              <a:cxnSpLocks/>
              <a:stCxn id="177" idx="6"/>
              <a:endCxn id="185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B792C5F-97FC-694B-A3B6-7119A37B6D5F}"/>
                </a:ext>
              </a:extLst>
            </p:cNvPr>
            <p:cNvCxnSpPr>
              <a:cxnSpLocks/>
              <a:stCxn id="178" idx="6"/>
              <a:endCxn id="181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75355B5-A26E-434B-BCB0-BEC67D9CD5C4}"/>
                </a:ext>
              </a:extLst>
            </p:cNvPr>
            <p:cNvCxnSpPr>
              <a:cxnSpLocks/>
              <a:stCxn id="178" idx="6"/>
              <a:endCxn id="182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2344757-1354-EE43-A6CA-18A6D9226D9F}"/>
                </a:ext>
              </a:extLst>
            </p:cNvPr>
            <p:cNvCxnSpPr>
              <a:cxnSpLocks/>
              <a:stCxn id="178" idx="6"/>
              <a:endCxn id="183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8A5DD6B-1DAC-8847-B7CF-192991273F25}"/>
                </a:ext>
              </a:extLst>
            </p:cNvPr>
            <p:cNvCxnSpPr>
              <a:cxnSpLocks/>
              <a:stCxn id="178" idx="6"/>
              <a:endCxn id="184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A01F3E3-11D7-2B40-9B79-86BC5C47FBE4}"/>
                </a:ext>
              </a:extLst>
            </p:cNvPr>
            <p:cNvCxnSpPr>
              <a:cxnSpLocks/>
              <a:stCxn id="178" idx="6"/>
              <a:endCxn id="185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391381B-77D6-7944-8B0A-339C90432490}"/>
                </a:ext>
              </a:extLst>
            </p:cNvPr>
            <p:cNvCxnSpPr>
              <a:cxnSpLocks/>
              <a:stCxn id="179" idx="6"/>
              <a:endCxn id="181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EBFD5AB-3808-4240-9E8E-B9BC8C76A505}"/>
                </a:ext>
              </a:extLst>
            </p:cNvPr>
            <p:cNvCxnSpPr>
              <a:cxnSpLocks/>
              <a:stCxn id="179" idx="6"/>
              <a:endCxn id="182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762AFA6-30F3-8A44-B2B9-6BF877C94615}"/>
                </a:ext>
              </a:extLst>
            </p:cNvPr>
            <p:cNvCxnSpPr>
              <a:cxnSpLocks/>
              <a:stCxn id="179" idx="6"/>
              <a:endCxn id="183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84FBBCD-C5EE-0049-AC27-E377830BB008}"/>
                </a:ext>
              </a:extLst>
            </p:cNvPr>
            <p:cNvCxnSpPr>
              <a:cxnSpLocks/>
              <a:stCxn id="179" idx="6"/>
              <a:endCxn id="184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A20C683F-B5AF-1A45-A83E-4CE46E1744F3}"/>
                </a:ext>
              </a:extLst>
            </p:cNvPr>
            <p:cNvCxnSpPr>
              <a:cxnSpLocks/>
              <a:stCxn id="179" idx="6"/>
              <a:endCxn id="185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91DA1FF-1542-E846-B00D-D0D414AE799B}"/>
                </a:ext>
              </a:extLst>
            </p:cNvPr>
            <p:cNvCxnSpPr>
              <a:cxnSpLocks/>
              <a:stCxn id="180" idx="6"/>
              <a:endCxn id="181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DB8D0039-19EA-2F4E-B9EB-6011342AEACB}"/>
                </a:ext>
              </a:extLst>
            </p:cNvPr>
            <p:cNvCxnSpPr>
              <a:cxnSpLocks/>
              <a:stCxn id="180" idx="6"/>
              <a:endCxn id="182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D9B798A-1085-C645-83DD-6D35C3248470}"/>
                </a:ext>
              </a:extLst>
            </p:cNvPr>
            <p:cNvCxnSpPr>
              <a:cxnSpLocks/>
              <a:stCxn id="180" idx="6"/>
              <a:endCxn id="183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4411E6AF-B4F8-AC41-89F8-73905F93C046}"/>
                </a:ext>
              </a:extLst>
            </p:cNvPr>
            <p:cNvCxnSpPr>
              <a:cxnSpLocks/>
              <a:stCxn id="180" idx="6"/>
              <a:endCxn id="184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3D44BB-C62F-3D47-95E2-ECCDC4969331}"/>
                </a:ext>
              </a:extLst>
            </p:cNvPr>
            <p:cNvCxnSpPr>
              <a:cxnSpLocks/>
              <a:stCxn id="180" idx="6"/>
              <a:endCxn id="185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1537807-4F63-F84A-98B5-FD543E35CF90}"/>
                </a:ext>
              </a:extLst>
            </p:cNvPr>
            <p:cNvCxnSpPr>
              <a:cxnSpLocks/>
              <a:stCxn id="181" idx="6"/>
              <a:endCxn id="186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4B47856-79C9-8B41-96B3-0DB0C7486605}"/>
                </a:ext>
              </a:extLst>
            </p:cNvPr>
            <p:cNvCxnSpPr>
              <a:cxnSpLocks/>
              <a:stCxn id="181" idx="6"/>
              <a:endCxn id="187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28E087C1-2AB9-7949-A332-1F79CE9C4581}"/>
                </a:ext>
              </a:extLst>
            </p:cNvPr>
            <p:cNvCxnSpPr>
              <a:cxnSpLocks/>
              <a:stCxn id="182" idx="6"/>
              <a:endCxn id="186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7DBFCE4-10A4-EE45-8370-7B4F12F9CAC8}"/>
                </a:ext>
              </a:extLst>
            </p:cNvPr>
            <p:cNvCxnSpPr>
              <a:cxnSpLocks/>
              <a:stCxn id="182" idx="6"/>
              <a:endCxn id="187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93C2589-981D-EB49-B3DA-8AEFA033F096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F4917A0-2956-3946-8440-D0229BE5B458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DD1C20C-3ED5-8844-8F41-2BD1BE79C460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1C9C74C-D8CE-6441-984D-62F4FAF2170A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F0D553E7-AA41-4144-A664-585AE872EC2B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D7F2BEFB-765C-1B4C-B0BC-FCA2CC17D3B6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AF56BDC-9676-004B-B90D-0B9ADAF5A7E4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/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blipFill>
                <a:blip r:embed="rId5"/>
                <a:stretch>
                  <a:fillRect l="-61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/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blipFill>
                <a:blip r:embed="rId6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3638095" y="4641277"/>
            <a:ext cx="4372876" cy="2164336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/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blipFill>
                <a:blip r:embed="rId7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/>
              <p:nvPr/>
            </p:nvSpPr>
            <p:spPr>
              <a:xfrm>
                <a:off x="8852580" y="5389457"/>
                <a:ext cx="139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5389457"/>
                <a:ext cx="1395767" cy="369332"/>
              </a:xfrm>
              <a:prstGeom prst="rect">
                <a:avLst/>
              </a:prstGeom>
              <a:blipFill>
                <a:blip r:embed="rId8"/>
                <a:stretch>
                  <a:fillRect l="-349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DF6D87EF-6328-A04F-B0B9-74E9D5A6D1EC}"/>
                  </a:ext>
                </a:extLst>
              </p:cNvPr>
              <p:cNvSpPr txBox="1"/>
              <p:nvPr/>
            </p:nvSpPr>
            <p:spPr>
              <a:xfrm>
                <a:off x="8575638" y="3839421"/>
                <a:ext cx="3511587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However, in a sequence, the output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may depend also on the inputs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DF6D87EF-6328-A04F-B0B9-74E9D5A6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38" y="3839421"/>
                <a:ext cx="3511587" cy="923330"/>
              </a:xfrm>
              <a:prstGeom prst="rect">
                <a:avLst/>
              </a:prstGeom>
              <a:blipFill>
                <a:blip r:embed="rId9"/>
                <a:stretch>
                  <a:fillRect l="-1384" t="-3268" r="-2076"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ame 1">
            <a:extLst>
              <a:ext uri="{FF2B5EF4-FFF2-40B4-BE49-F238E27FC236}">
                <a16:creationId xmlns:a16="http://schemas.microsoft.com/office/drawing/2014/main" id="{9FA9A91E-F64B-A242-9AFF-5E0BDFC72021}"/>
              </a:ext>
            </a:extLst>
          </p:cNvPr>
          <p:cNvSpPr/>
          <p:nvPr/>
        </p:nvSpPr>
        <p:spPr>
          <a:xfrm>
            <a:off x="8575638" y="5200650"/>
            <a:ext cx="1911387" cy="7858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2" name="Frame 311">
            <a:extLst>
              <a:ext uri="{FF2B5EF4-FFF2-40B4-BE49-F238E27FC236}">
                <a16:creationId xmlns:a16="http://schemas.microsoft.com/office/drawing/2014/main" id="{2F741390-907C-6A4C-9F7B-80204AABA671}"/>
              </a:ext>
            </a:extLst>
          </p:cNvPr>
          <p:cNvSpPr/>
          <p:nvPr/>
        </p:nvSpPr>
        <p:spPr>
          <a:xfrm>
            <a:off x="1274724" y="2913876"/>
            <a:ext cx="1911387" cy="785813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3" name="Frame 312">
            <a:extLst>
              <a:ext uri="{FF2B5EF4-FFF2-40B4-BE49-F238E27FC236}">
                <a16:creationId xmlns:a16="http://schemas.microsoft.com/office/drawing/2014/main" id="{AA633D36-9F9F-FA40-BD73-8DB0EF2C4F99}"/>
              </a:ext>
            </a:extLst>
          </p:cNvPr>
          <p:cNvSpPr/>
          <p:nvPr/>
        </p:nvSpPr>
        <p:spPr>
          <a:xfrm>
            <a:off x="1274724" y="587394"/>
            <a:ext cx="1911387" cy="785813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Frame 313">
            <a:extLst>
              <a:ext uri="{FF2B5EF4-FFF2-40B4-BE49-F238E27FC236}">
                <a16:creationId xmlns:a16="http://schemas.microsoft.com/office/drawing/2014/main" id="{0714DAA3-D9F1-DE4B-BF1B-F56D23EDACE7}"/>
              </a:ext>
            </a:extLst>
          </p:cNvPr>
          <p:cNvSpPr/>
          <p:nvPr/>
        </p:nvSpPr>
        <p:spPr>
          <a:xfrm>
            <a:off x="1274723" y="5252656"/>
            <a:ext cx="1911387" cy="785813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8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9E4F5A3-8E0C-4E4B-83C8-2914AB688166}"/>
              </a:ext>
            </a:extLst>
          </p:cNvPr>
          <p:cNvGrpSpPr/>
          <p:nvPr/>
        </p:nvGrpSpPr>
        <p:grpSpPr>
          <a:xfrm>
            <a:off x="3638095" y="-11686"/>
            <a:ext cx="4372876" cy="2164336"/>
            <a:chOff x="1846052" y="1362972"/>
            <a:chExt cx="6535951" cy="369786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1C4F84B-B4D5-1B4F-9089-7FB2CFD369B3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95082AE-6A90-784A-8207-749A4EC3C0DC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328A5E-6C8B-0C47-BD9A-8D25931A64CC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ACC9DE-F156-5940-A6E7-54393948DBC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60C63-9892-F441-B3D6-233BA28A4AA2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9BEAB4-877A-8E4A-B7E3-D27D96CC7A31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073631-1F88-C24B-B05E-6A2A4990B615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655D891-6BB1-AE45-AEA0-3C62A732925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5A00383-4EA8-C947-A174-925309509B8E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C1E8E8E-4390-2F44-A9F0-F45EB3014B76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4A7E01F-EBF2-D842-ADF2-87342F246C64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1AE6953-C44D-DC41-AA04-F92D322CB99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6B911A-A6D3-B544-9C36-8B2B13FB1E8A}"/>
                </a:ext>
              </a:extLst>
            </p:cNvPr>
            <p:cNvCxnSpPr>
              <a:cxnSpLocks/>
              <a:stCxn id="43" idx="6"/>
              <a:endCxn id="1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5C1C5F-36D5-6F44-AE6D-9090B522D633}"/>
                </a:ext>
              </a:extLst>
            </p:cNvPr>
            <p:cNvCxnSpPr>
              <a:stCxn id="43" idx="6"/>
              <a:endCxn id="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CFFAE6-1898-194C-99CA-BB16DD21CC65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8A6C6A-9E5D-5448-A173-1B284A18CBB7}"/>
                </a:ext>
              </a:extLst>
            </p:cNvPr>
            <p:cNvCxnSpPr>
              <a:cxnSpLocks/>
              <a:stCxn id="43" idx="6"/>
              <a:endCxn id="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D0A9843-FC74-BB44-A631-B505C8F19C3F}"/>
                </a:ext>
              </a:extLst>
            </p:cNvPr>
            <p:cNvCxnSpPr>
              <a:cxnSpLocks/>
              <a:stCxn id="43" idx="6"/>
              <a:endCxn id="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579287-6B48-0A4D-926D-BBBC22A5279E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8F2EEC-81CE-5045-AA11-56CE27FEBCF1}"/>
                </a:ext>
              </a:extLst>
            </p:cNvPr>
            <p:cNvCxnSpPr>
              <a:cxnSpLocks/>
              <a:stCxn id="60" idx="6"/>
              <a:endCxn id="1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22946C6-ED6C-E244-BB14-087130FD66A5}"/>
                </a:ext>
              </a:extLst>
            </p:cNvPr>
            <p:cNvCxnSpPr>
              <a:cxnSpLocks/>
              <a:stCxn id="60" idx="6"/>
              <a:endCxn id="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983C11B-38E9-1042-8915-4A43584F369D}"/>
                </a:ext>
              </a:extLst>
            </p:cNvPr>
            <p:cNvCxnSpPr>
              <a:cxnSpLocks/>
              <a:stCxn id="60" idx="6"/>
              <a:endCxn id="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850D060-E5F3-BC4F-B49C-7D8FB0D513DB}"/>
                </a:ext>
              </a:extLst>
            </p:cNvPr>
            <p:cNvCxnSpPr>
              <a:cxnSpLocks/>
              <a:stCxn id="60" idx="6"/>
              <a:endCxn id="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4B0024-8B5C-3E4B-A748-7FFDF87AD78B}"/>
                </a:ext>
              </a:extLst>
            </p:cNvPr>
            <p:cNvCxnSpPr>
              <a:cxnSpLocks/>
              <a:stCxn id="60" idx="6"/>
              <a:endCxn id="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778CADA-4048-C140-8CF1-89AFE0F5716C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4EC995-67E5-F545-9FC1-B758AC87876B}"/>
                </a:ext>
              </a:extLst>
            </p:cNvPr>
            <p:cNvCxnSpPr>
              <a:cxnSpLocks/>
              <a:stCxn id="66" idx="6"/>
              <a:endCxn id="1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2D2C21-C422-5F4B-B8F3-854AEFCEDC83}"/>
                </a:ext>
              </a:extLst>
            </p:cNvPr>
            <p:cNvCxnSpPr>
              <a:cxnSpLocks/>
              <a:stCxn id="66" idx="6"/>
              <a:endCxn id="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FD34F7-2020-184D-9215-D15C6134AAF5}"/>
                </a:ext>
              </a:extLst>
            </p:cNvPr>
            <p:cNvCxnSpPr>
              <a:cxnSpLocks/>
              <a:stCxn id="66" idx="6"/>
              <a:endCxn id="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7C9BF6-60B2-F244-A6DC-3C6C1B4EC416}"/>
                </a:ext>
              </a:extLst>
            </p:cNvPr>
            <p:cNvCxnSpPr>
              <a:cxnSpLocks/>
              <a:stCxn id="66" idx="6"/>
              <a:endCxn id="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7E4BA82-8F3E-364C-AC59-B64840BC3CB6}"/>
                </a:ext>
              </a:extLst>
            </p:cNvPr>
            <p:cNvCxnSpPr>
              <a:cxnSpLocks/>
              <a:stCxn id="66" idx="6"/>
              <a:endCxn id="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2439CF3-D572-BE4B-8334-1BF42C73A606}"/>
                </a:ext>
              </a:extLst>
            </p:cNvPr>
            <p:cNvCxnSpPr>
              <a:cxnSpLocks/>
              <a:stCxn id="107" idx="6"/>
              <a:endCxn id="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68D3BB9-C9B2-E14D-983F-D6CAC1539345}"/>
                </a:ext>
              </a:extLst>
            </p:cNvPr>
            <p:cNvCxnSpPr>
              <a:cxnSpLocks/>
              <a:stCxn id="107" idx="6"/>
              <a:endCxn id="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66F886-AA0B-994D-9E70-99C8D8732DBE}"/>
                </a:ext>
              </a:extLst>
            </p:cNvPr>
            <p:cNvCxnSpPr>
              <a:cxnSpLocks/>
              <a:stCxn id="107" idx="6"/>
              <a:endCxn id="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57FE37B-0586-7541-A3A8-78DDECEA1E2C}"/>
                </a:ext>
              </a:extLst>
            </p:cNvPr>
            <p:cNvCxnSpPr>
              <a:cxnSpLocks/>
              <a:stCxn id="107" idx="6"/>
              <a:endCxn id="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928F667-E236-1D49-AA14-A2A68FEFA99E}"/>
                </a:ext>
              </a:extLst>
            </p:cNvPr>
            <p:cNvCxnSpPr>
              <a:cxnSpLocks/>
              <a:stCxn id="107" idx="6"/>
              <a:endCxn id="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0019B7B-9A7D-E646-BE20-E15E2DD217EF}"/>
                </a:ext>
              </a:extLst>
            </p:cNvPr>
            <p:cNvCxnSpPr>
              <a:cxnSpLocks/>
              <a:stCxn id="44" idx="6"/>
              <a:endCxn id="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1A2B2B-A731-5D41-91D9-938E8D758E03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1A1D353-D41F-3540-A7CE-6D35E9752CC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3BB6FE5-5F47-404E-80AD-2336104040E2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44808C1-B54B-7546-96CC-058C2C4ACDB7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856A9E-4F46-7B43-B9FB-D8AB35D3676B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4EA126-AC7C-564C-AD1B-492B3534BEF7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40934FB-9EFB-CC4C-BDD0-F8D3A7312586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D11D6D8-AAA9-EF4C-A311-C83597138182}"/>
                </a:ext>
              </a:extLst>
            </p:cNvPr>
            <p:cNvCxnSpPr>
              <a:cxnSpLocks/>
              <a:stCxn id="45" idx="6"/>
              <a:endCxn id="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BA2016-BEF8-8043-ACB6-D6FF1EA96F4D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FFEEE1D-87DC-9A4C-BF64-9B588DEA83F8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60E2ED2-5ADA-4A46-AA16-609B190B8F1C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46ED414-4C33-444B-9BCD-8459B683F3D2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E5D5222-B35A-504E-A3F9-3C9440BC9A3B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C170EE2-6708-644B-89A2-8B8FC9511E02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DCCDD7D-0D78-6B46-9834-C4BD4CF9B5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48F056-CFEB-6048-82E2-9C0E7D202D46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8F1611F-2DD1-8C44-A550-3A64F8FCA62F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BEF76B8-6A2A-5D45-8068-16CE7A60B18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2BB768B-2559-CA4A-A21F-2A9444C4C6C8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0C71D5-2E15-6649-9BAC-2CBF11F6008E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9E82F4-03C2-C64E-9519-439A2FCF4691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EEA419-26EF-744B-B7AE-AB4F4C4AA134}"/>
                </a:ext>
              </a:extLst>
            </p:cNvPr>
            <p:cNvCxnSpPr>
              <a:cxnSpLocks/>
              <a:stCxn id="49" idx="6"/>
              <a:endCxn id="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858EF5-51C1-3243-81A5-4F8CF2384FD8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A70BD8B-2E30-D542-945B-887831EF38FF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9CDF440-194F-8F43-820F-5D8435510F54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1A3B47A-E8E2-A94D-9B01-4B326109BA5C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4EEDADD-6AC7-FF40-8A6B-59CBBFB7B893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182CA63-445F-E44D-BA84-257189E9BFE0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B7D9CAF-749B-4746-81AD-10BF58F13C94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263ACF-AD6B-E549-98E8-BCB02549C1A1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/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AB48D7-A467-814F-8DF5-66583AF48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blipFill>
                <a:blip r:embed="rId3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/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220D0CB-3DDA-0C42-BF6F-40ED323B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736494"/>
                <a:ext cx="1395767" cy="369332"/>
              </a:xfrm>
              <a:prstGeom prst="rect">
                <a:avLst/>
              </a:prstGeom>
              <a:blipFill>
                <a:blip r:embed="rId4"/>
                <a:stretch>
                  <a:fillRect l="-349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C8661A1-28A3-F245-99A1-F06A77D658F9}"/>
              </a:ext>
            </a:extLst>
          </p:cNvPr>
          <p:cNvGrpSpPr/>
          <p:nvPr/>
        </p:nvGrpSpPr>
        <p:grpSpPr>
          <a:xfrm>
            <a:off x="3638095" y="2326419"/>
            <a:ext cx="4372876" cy="2164336"/>
            <a:chOff x="1846052" y="1362972"/>
            <a:chExt cx="6535951" cy="369786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35A42D2-0DA6-5644-AB18-2367B81D3157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7D6380A-4A4F-2748-912C-AFA38CC887C0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B647AB-6A8A-B241-A312-1CA5B1846B5F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A1447EB-1DA0-464B-998D-31E092725EB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DE4D24-E7E9-D840-88B1-7157CC6CF9A4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6359D215-9BE9-2A45-BF43-B45FD74491EF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B931AC1-08C5-D747-8713-ECD1E5F272E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9D97514F-E3E3-0248-9872-5B85F6273375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B137AC7-B486-D144-A31A-888500B090BA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3EE4138-A02C-F74D-B7D2-4104873E4579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8880493-B48A-F54C-BBEE-F0F51BF9BC89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5BAB466-245A-4F44-8129-6898A2E955E9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D8B47CF-FC15-6746-9C59-0DA5DAAEAA4D}"/>
                </a:ext>
              </a:extLst>
            </p:cNvPr>
            <p:cNvCxnSpPr>
              <a:cxnSpLocks/>
              <a:stCxn id="176" idx="6"/>
              <a:endCxn id="240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A74D72B-5C7D-D745-A945-2A6BBCBA69FC}"/>
                </a:ext>
              </a:extLst>
            </p:cNvPr>
            <p:cNvCxnSpPr>
              <a:stCxn id="176" idx="6"/>
              <a:endCxn id="177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E33C7E7-C8A6-FE41-9BF2-ACD527A0BEB1}"/>
                </a:ext>
              </a:extLst>
            </p:cNvPr>
            <p:cNvCxnSpPr>
              <a:cxnSpLocks/>
              <a:stCxn id="176" idx="6"/>
              <a:endCxn id="178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8D6906FB-C8DF-E04A-9184-93C703F02ACD}"/>
                </a:ext>
              </a:extLst>
            </p:cNvPr>
            <p:cNvCxnSpPr>
              <a:cxnSpLocks/>
              <a:stCxn id="176" idx="6"/>
              <a:endCxn id="179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76EB60DB-BF8E-8A47-BEEA-0E5C27F55C6E}"/>
                </a:ext>
              </a:extLst>
            </p:cNvPr>
            <p:cNvCxnSpPr>
              <a:cxnSpLocks/>
              <a:stCxn id="176" idx="6"/>
              <a:endCxn id="180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49B1B49-E920-424D-8FD7-56969A75F023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B82C7CCA-F1FD-7249-A031-C6AB793EEA2F}"/>
                </a:ext>
              </a:extLst>
            </p:cNvPr>
            <p:cNvCxnSpPr>
              <a:cxnSpLocks/>
              <a:stCxn id="193" idx="6"/>
              <a:endCxn id="240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47176C7-B405-4A49-9A2A-A6ACC3204A41}"/>
                </a:ext>
              </a:extLst>
            </p:cNvPr>
            <p:cNvCxnSpPr>
              <a:cxnSpLocks/>
              <a:stCxn id="193" idx="6"/>
              <a:endCxn id="177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18C0C5E-E144-1645-B156-DDD240D3A5BA}"/>
                </a:ext>
              </a:extLst>
            </p:cNvPr>
            <p:cNvCxnSpPr>
              <a:cxnSpLocks/>
              <a:stCxn id="193" idx="6"/>
              <a:endCxn id="178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67874F4-E98E-EC40-9645-1483411BB34B}"/>
                </a:ext>
              </a:extLst>
            </p:cNvPr>
            <p:cNvCxnSpPr>
              <a:cxnSpLocks/>
              <a:stCxn id="193" idx="6"/>
              <a:endCxn id="179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E9C13D7-ACD2-BC41-B6D8-D4D2908903AB}"/>
                </a:ext>
              </a:extLst>
            </p:cNvPr>
            <p:cNvCxnSpPr>
              <a:cxnSpLocks/>
              <a:stCxn id="193" idx="6"/>
              <a:endCxn id="180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E835E88-C2EF-1F47-B6FD-AE6663669BAF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ADB7833-E365-724A-9C5F-ABEC26A4DADF}"/>
                </a:ext>
              </a:extLst>
            </p:cNvPr>
            <p:cNvCxnSpPr>
              <a:cxnSpLocks/>
              <a:stCxn id="199" idx="6"/>
              <a:endCxn id="240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E91A4CA-CB3A-3A4B-93E4-B9E74C0FCB49}"/>
                </a:ext>
              </a:extLst>
            </p:cNvPr>
            <p:cNvCxnSpPr>
              <a:cxnSpLocks/>
              <a:stCxn id="199" idx="6"/>
              <a:endCxn id="177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A55D3955-4EFC-EB44-8148-1B5FF1EFB31E}"/>
                </a:ext>
              </a:extLst>
            </p:cNvPr>
            <p:cNvCxnSpPr>
              <a:cxnSpLocks/>
              <a:stCxn id="199" idx="6"/>
              <a:endCxn id="178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7C846DB-BC1D-E04D-B4FE-46C96FF39304}"/>
                </a:ext>
              </a:extLst>
            </p:cNvPr>
            <p:cNvCxnSpPr>
              <a:cxnSpLocks/>
              <a:stCxn id="199" idx="6"/>
              <a:endCxn id="179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EF527603-F964-9341-A4A9-FBC118465F81}"/>
                </a:ext>
              </a:extLst>
            </p:cNvPr>
            <p:cNvCxnSpPr>
              <a:cxnSpLocks/>
              <a:stCxn id="199" idx="6"/>
              <a:endCxn id="180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7A15AA2-2EF6-9544-99A8-6E740CD47CAB}"/>
                </a:ext>
              </a:extLst>
            </p:cNvPr>
            <p:cNvCxnSpPr>
              <a:cxnSpLocks/>
              <a:stCxn id="240" idx="6"/>
              <a:endCxn id="181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479559B-8302-E542-9740-056A8DAC7E5F}"/>
                </a:ext>
              </a:extLst>
            </p:cNvPr>
            <p:cNvCxnSpPr>
              <a:cxnSpLocks/>
              <a:stCxn id="240" idx="6"/>
              <a:endCxn id="182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CF65F75-ACC2-4643-98FC-194D964ADF46}"/>
                </a:ext>
              </a:extLst>
            </p:cNvPr>
            <p:cNvCxnSpPr>
              <a:cxnSpLocks/>
              <a:stCxn id="240" idx="6"/>
              <a:endCxn id="183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A8EA403-29E2-8E44-BE19-FDE4B82E7C04}"/>
                </a:ext>
              </a:extLst>
            </p:cNvPr>
            <p:cNvCxnSpPr>
              <a:cxnSpLocks/>
              <a:stCxn id="240" idx="6"/>
              <a:endCxn id="184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D78F6146-8ABC-1643-BE48-18B8FFB5CACA}"/>
                </a:ext>
              </a:extLst>
            </p:cNvPr>
            <p:cNvCxnSpPr>
              <a:cxnSpLocks/>
              <a:stCxn id="240" idx="6"/>
              <a:endCxn id="185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3B6A0DCC-90CD-7146-97E3-E3CB5920AAF7}"/>
                </a:ext>
              </a:extLst>
            </p:cNvPr>
            <p:cNvCxnSpPr>
              <a:cxnSpLocks/>
              <a:stCxn id="177" idx="6"/>
              <a:endCxn id="181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D26F9F7-16C3-6B4D-844C-090BF8B5BFCA}"/>
                </a:ext>
              </a:extLst>
            </p:cNvPr>
            <p:cNvCxnSpPr>
              <a:cxnSpLocks/>
              <a:stCxn id="177" idx="6"/>
              <a:endCxn id="182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2A6E5073-6294-E946-82C4-6CABA3CEB0C4}"/>
                </a:ext>
              </a:extLst>
            </p:cNvPr>
            <p:cNvCxnSpPr>
              <a:cxnSpLocks/>
              <a:stCxn id="177" idx="6"/>
              <a:endCxn id="183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0A6E7FE-1205-7444-8416-336AEB042E8A}"/>
                </a:ext>
              </a:extLst>
            </p:cNvPr>
            <p:cNvCxnSpPr>
              <a:cxnSpLocks/>
              <a:stCxn id="177" idx="6"/>
              <a:endCxn id="184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754FDAAB-2E50-6846-8885-CBDFCEF7B2A4}"/>
                </a:ext>
              </a:extLst>
            </p:cNvPr>
            <p:cNvCxnSpPr>
              <a:cxnSpLocks/>
              <a:stCxn id="177" idx="6"/>
              <a:endCxn id="185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B792C5F-97FC-694B-A3B6-7119A37B6D5F}"/>
                </a:ext>
              </a:extLst>
            </p:cNvPr>
            <p:cNvCxnSpPr>
              <a:cxnSpLocks/>
              <a:stCxn id="178" idx="6"/>
              <a:endCxn id="181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75355B5-A26E-434B-BCB0-BEC67D9CD5C4}"/>
                </a:ext>
              </a:extLst>
            </p:cNvPr>
            <p:cNvCxnSpPr>
              <a:cxnSpLocks/>
              <a:stCxn id="178" idx="6"/>
              <a:endCxn id="182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2344757-1354-EE43-A6CA-18A6D9226D9F}"/>
                </a:ext>
              </a:extLst>
            </p:cNvPr>
            <p:cNvCxnSpPr>
              <a:cxnSpLocks/>
              <a:stCxn id="178" idx="6"/>
              <a:endCxn id="183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B8A5DD6B-1DAC-8847-B7CF-192991273F25}"/>
                </a:ext>
              </a:extLst>
            </p:cNvPr>
            <p:cNvCxnSpPr>
              <a:cxnSpLocks/>
              <a:stCxn id="178" idx="6"/>
              <a:endCxn id="184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A01F3E3-11D7-2B40-9B79-86BC5C47FBE4}"/>
                </a:ext>
              </a:extLst>
            </p:cNvPr>
            <p:cNvCxnSpPr>
              <a:cxnSpLocks/>
              <a:stCxn id="178" idx="6"/>
              <a:endCxn id="185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391381B-77D6-7944-8B0A-339C90432490}"/>
                </a:ext>
              </a:extLst>
            </p:cNvPr>
            <p:cNvCxnSpPr>
              <a:cxnSpLocks/>
              <a:stCxn id="179" idx="6"/>
              <a:endCxn id="181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2EBFD5AB-3808-4240-9E8E-B9BC8C76A505}"/>
                </a:ext>
              </a:extLst>
            </p:cNvPr>
            <p:cNvCxnSpPr>
              <a:cxnSpLocks/>
              <a:stCxn id="179" idx="6"/>
              <a:endCxn id="182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762AFA6-30F3-8A44-B2B9-6BF877C94615}"/>
                </a:ext>
              </a:extLst>
            </p:cNvPr>
            <p:cNvCxnSpPr>
              <a:cxnSpLocks/>
              <a:stCxn id="179" idx="6"/>
              <a:endCxn id="183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A84FBBCD-C5EE-0049-AC27-E377830BB008}"/>
                </a:ext>
              </a:extLst>
            </p:cNvPr>
            <p:cNvCxnSpPr>
              <a:cxnSpLocks/>
              <a:stCxn id="179" idx="6"/>
              <a:endCxn id="184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A20C683F-B5AF-1A45-A83E-4CE46E1744F3}"/>
                </a:ext>
              </a:extLst>
            </p:cNvPr>
            <p:cNvCxnSpPr>
              <a:cxnSpLocks/>
              <a:stCxn id="179" idx="6"/>
              <a:endCxn id="185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91DA1FF-1542-E846-B00D-D0D414AE799B}"/>
                </a:ext>
              </a:extLst>
            </p:cNvPr>
            <p:cNvCxnSpPr>
              <a:cxnSpLocks/>
              <a:stCxn id="180" idx="6"/>
              <a:endCxn id="181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DB8D0039-19EA-2F4E-B9EB-6011342AEACB}"/>
                </a:ext>
              </a:extLst>
            </p:cNvPr>
            <p:cNvCxnSpPr>
              <a:cxnSpLocks/>
              <a:stCxn id="180" idx="6"/>
              <a:endCxn id="182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CD9B798A-1085-C645-83DD-6D35C3248470}"/>
                </a:ext>
              </a:extLst>
            </p:cNvPr>
            <p:cNvCxnSpPr>
              <a:cxnSpLocks/>
              <a:stCxn id="180" idx="6"/>
              <a:endCxn id="183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4411E6AF-B4F8-AC41-89F8-73905F93C046}"/>
                </a:ext>
              </a:extLst>
            </p:cNvPr>
            <p:cNvCxnSpPr>
              <a:cxnSpLocks/>
              <a:stCxn id="180" idx="6"/>
              <a:endCxn id="184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3D44BB-C62F-3D47-95E2-ECCDC4969331}"/>
                </a:ext>
              </a:extLst>
            </p:cNvPr>
            <p:cNvCxnSpPr>
              <a:cxnSpLocks/>
              <a:stCxn id="180" idx="6"/>
              <a:endCxn id="185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1537807-4F63-F84A-98B5-FD543E35CF90}"/>
                </a:ext>
              </a:extLst>
            </p:cNvPr>
            <p:cNvCxnSpPr>
              <a:cxnSpLocks/>
              <a:stCxn id="181" idx="6"/>
              <a:endCxn id="186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4B47856-79C9-8B41-96B3-0DB0C7486605}"/>
                </a:ext>
              </a:extLst>
            </p:cNvPr>
            <p:cNvCxnSpPr>
              <a:cxnSpLocks/>
              <a:stCxn id="181" idx="6"/>
              <a:endCxn id="187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28E087C1-2AB9-7949-A332-1F79CE9C4581}"/>
                </a:ext>
              </a:extLst>
            </p:cNvPr>
            <p:cNvCxnSpPr>
              <a:cxnSpLocks/>
              <a:stCxn id="182" idx="6"/>
              <a:endCxn id="186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87DBFCE4-10A4-EE45-8370-7B4F12F9CAC8}"/>
                </a:ext>
              </a:extLst>
            </p:cNvPr>
            <p:cNvCxnSpPr>
              <a:cxnSpLocks/>
              <a:stCxn id="182" idx="6"/>
              <a:endCxn id="187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C93C2589-981D-EB49-B3DA-8AEFA033F096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4F4917A0-2956-3946-8440-D0229BE5B458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DD1C20C-3ED5-8844-8F41-2BD1BE79C460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1C9C74C-D8CE-6441-984D-62F4FAF2170A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F0D553E7-AA41-4144-A664-585AE872EC2B}"/>
                </a:ext>
              </a:extLst>
            </p:cNvPr>
            <p:cNvCxnSpPr>
              <a:cxnSpLocks/>
              <a:stCxn id="185" idx="6"/>
              <a:endCxn id="186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D7F2BEFB-765C-1B4C-B0BC-FCA2CC17D3B6}"/>
                </a:ext>
              </a:extLst>
            </p:cNvPr>
            <p:cNvCxnSpPr>
              <a:cxnSpLocks/>
              <a:stCxn id="185" idx="6"/>
              <a:endCxn id="187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AF56BDC-9676-004B-B90D-0B9ADAF5A7E4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/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3CD4F09-EE3E-6F4C-857A-F3BD6BB7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blipFill>
                <a:blip r:embed="rId5"/>
                <a:stretch>
                  <a:fillRect l="-61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/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Output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A29B3466-4577-D947-A2B6-71918859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3074599"/>
                <a:ext cx="1337546" cy="369332"/>
              </a:xfrm>
              <a:prstGeom prst="rect">
                <a:avLst/>
              </a:prstGeom>
              <a:blipFill>
                <a:blip r:embed="rId6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3638095" y="4641277"/>
            <a:ext cx="4372876" cy="2164336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/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6FCBA17-40D7-6A41-93C2-7FCD11CB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blipFill>
                <a:blip r:embed="rId7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/>
              <p:nvPr/>
            </p:nvSpPr>
            <p:spPr>
              <a:xfrm>
                <a:off x="8852580" y="5389457"/>
                <a:ext cx="182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580" y="5389457"/>
                <a:ext cx="1827552" cy="369332"/>
              </a:xfrm>
              <a:prstGeom prst="rect">
                <a:avLst/>
              </a:prstGeom>
              <a:blipFill>
                <a:blip r:embed="rId8"/>
                <a:stretch>
                  <a:fillRect r="-33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DF6D87EF-6328-A04F-B0B9-74E9D5A6D1EC}"/>
                  </a:ext>
                </a:extLst>
              </p:cNvPr>
              <p:cNvSpPr txBox="1"/>
              <p:nvPr/>
            </p:nvSpPr>
            <p:spPr>
              <a:xfrm>
                <a:off x="8575639" y="3839421"/>
                <a:ext cx="2740062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/>
                  <a:t>We introduce this </a:t>
                </a:r>
                <a:r>
                  <a:rPr lang="en-US" b="1"/>
                  <a:t>internal memory</a:t>
                </a:r>
                <a:r>
                  <a:rPr lang="en-US"/>
                  <a:t>, or </a:t>
                </a:r>
                <a:r>
                  <a:rPr lang="en-US" b="1"/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DF6D87EF-6328-A04F-B0B9-74E9D5A6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39" y="3839421"/>
                <a:ext cx="2740062" cy="646331"/>
              </a:xfrm>
              <a:prstGeom prst="rect">
                <a:avLst/>
              </a:prstGeom>
              <a:blipFill>
                <a:blip r:embed="rId9"/>
                <a:stretch>
                  <a:fillRect l="-1774" t="-4630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9E3A041B-6FE4-364E-98D6-8C74ECCFD886}"/>
                  </a:ext>
                </a:extLst>
              </p:cNvPr>
              <p:cNvSpPr/>
              <p:nvPr/>
            </p:nvSpPr>
            <p:spPr>
              <a:xfrm>
                <a:off x="5372101" y="1800223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Down Arrow 2">
                <a:extLst>
                  <a:ext uri="{FF2B5EF4-FFF2-40B4-BE49-F238E27FC236}">
                    <a16:creationId xmlns:a16="http://schemas.microsoft.com/office/drawing/2014/main" id="{9E3A041B-6FE4-364E-98D6-8C74ECCFD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1" y="1800223"/>
                <a:ext cx="871538" cy="942977"/>
              </a:xfrm>
              <a:prstGeom prst="down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Down Arrow 314">
                <a:extLst>
                  <a:ext uri="{FF2B5EF4-FFF2-40B4-BE49-F238E27FC236}">
                    <a16:creationId xmlns:a16="http://schemas.microsoft.com/office/drawing/2014/main" id="{0E50DE97-2BC0-4249-8CC8-C374B18D0151}"/>
                  </a:ext>
                </a:extLst>
              </p:cNvPr>
              <p:cNvSpPr/>
              <p:nvPr/>
            </p:nvSpPr>
            <p:spPr>
              <a:xfrm>
                <a:off x="5372101" y="4114801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5" name="Down Arrow 314">
                <a:extLst>
                  <a:ext uri="{FF2B5EF4-FFF2-40B4-BE49-F238E27FC236}">
                    <a16:creationId xmlns:a16="http://schemas.microsoft.com/office/drawing/2014/main" id="{0E50DE97-2BC0-4249-8CC8-C374B18D0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1" y="4114801"/>
                <a:ext cx="871538" cy="942977"/>
              </a:xfrm>
              <a:prstGeom prst="down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" name="TextBox 315">
            <a:extLst>
              <a:ext uri="{FF2B5EF4-FFF2-40B4-BE49-F238E27FC236}">
                <a16:creationId xmlns:a16="http://schemas.microsoft.com/office/drawing/2014/main" id="{5B9910A9-469E-BD47-8E03-7C82646FD8D9}"/>
              </a:ext>
            </a:extLst>
          </p:cNvPr>
          <p:cNvSpPr txBox="1"/>
          <p:nvPr/>
        </p:nvSpPr>
        <p:spPr>
          <a:xfrm>
            <a:off x="8293893" y="6035228"/>
            <a:ext cx="35504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Output now depends on the current input plus the past memory</a:t>
            </a:r>
          </a:p>
        </p:txBody>
      </p:sp>
    </p:spTree>
    <p:extLst>
      <p:ext uri="{BB962C8B-B14F-4D97-AF65-F5344CB8AC3E}">
        <p14:creationId xmlns:p14="http://schemas.microsoft.com/office/powerpoint/2010/main" val="37045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3609521" y="1232401"/>
            <a:ext cx="4372879" cy="2164337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/>
              <p:nvPr/>
            </p:nvSpPr>
            <p:spPr>
              <a:xfrm>
                <a:off x="8719570" y="2009569"/>
                <a:ext cx="182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70" y="2009569"/>
                <a:ext cx="1827552" cy="369332"/>
              </a:xfrm>
              <a:prstGeom prst="rect">
                <a:avLst/>
              </a:prstGeom>
              <a:blipFill>
                <a:blip r:embed="rId3"/>
                <a:stretch>
                  <a:fillRect r="-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B9910A9-469E-BD47-8E03-7C82646FD8D9}"/>
                  </a:ext>
                </a:extLst>
              </p:cNvPr>
              <p:cNvSpPr txBox="1"/>
              <p:nvPr/>
            </p:nvSpPr>
            <p:spPr>
              <a:xfrm>
                <a:off x="3866465" y="4370181"/>
                <a:ext cx="4304847" cy="20313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/>
                  <a:t> is a function of Weights that need to be “trained”</a:t>
                </a:r>
              </a:p>
              <a:p>
                <a:endParaRPr lang="en-US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/>
                  <a:t>It is updated at every time step of the sequence </a:t>
                </a:r>
              </a:p>
            </p:txBody>
          </p:sp>
        </mc:Choice>
        <mc:Fallback xmlns="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B9910A9-469E-BD47-8E03-7C82646FD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465" y="4370181"/>
                <a:ext cx="4304847" cy="2031325"/>
              </a:xfrm>
              <a:prstGeom prst="rect">
                <a:avLst/>
              </a:prstGeom>
              <a:blipFill>
                <a:blip r:embed="rId4"/>
                <a:stretch>
                  <a:fillRect l="-989" b="-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EC4AB4-BD2C-8C45-930B-D7941A6D6FE0}"/>
              </a:ext>
            </a:extLst>
          </p:cNvPr>
          <p:cNvSpPr/>
          <p:nvPr/>
        </p:nvSpPr>
        <p:spPr>
          <a:xfrm>
            <a:off x="4600575" y="1014407"/>
            <a:ext cx="2400300" cy="2614612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CA0C269-D6F6-2149-B19D-F2EAA2FB21C3}"/>
              </a:ext>
            </a:extLst>
          </p:cNvPr>
          <p:cNvCxnSpPr>
            <a:stCxn id="2" idx="2"/>
            <a:endCxn id="2" idx="0"/>
          </p:cNvCxnSpPr>
          <p:nvPr/>
        </p:nvCxnSpPr>
        <p:spPr>
          <a:xfrm rot="5400000" flipH="1">
            <a:off x="4493419" y="2321713"/>
            <a:ext cx="2614612" cy="12700"/>
          </a:xfrm>
          <a:prstGeom prst="bentConnector5">
            <a:avLst>
              <a:gd name="adj1" fmla="val -8743"/>
              <a:gd name="adj2" fmla="val 11250000"/>
              <a:gd name="adj3" fmla="val 108743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/>
              <p:nvPr/>
            </p:nvSpPr>
            <p:spPr>
              <a:xfrm>
                <a:off x="5810247" y="3729027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7" y="3729027"/>
                <a:ext cx="4535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74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3609520" y="1232401"/>
            <a:ext cx="4372876" cy="2164336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/>
              <p:nvPr/>
            </p:nvSpPr>
            <p:spPr>
              <a:xfrm>
                <a:off x="8719570" y="2009569"/>
                <a:ext cx="182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87B891ED-FA00-C14D-A2FF-E28F7FD4A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70" y="2009569"/>
                <a:ext cx="1827552" cy="369332"/>
              </a:xfrm>
              <a:prstGeom prst="rect">
                <a:avLst/>
              </a:prstGeom>
              <a:blipFill>
                <a:blip r:embed="rId3"/>
                <a:stretch>
                  <a:fillRect r="-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EC4AB4-BD2C-8C45-930B-D7941A6D6FE0}"/>
              </a:ext>
            </a:extLst>
          </p:cNvPr>
          <p:cNvSpPr/>
          <p:nvPr/>
        </p:nvSpPr>
        <p:spPr>
          <a:xfrm>
            <a:off x="4600575" y="1014407"/>
            <a:ext cx="2400300" cy="2614612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CA0C269-D6F6-2149-B19D-F2EAA2FB21C3}"/>
              </a:ext>
            </a:extLst>
          </p:cNvPr>
          <p:cNvCxnSpPr>
            <a:stCxn id="2" idx="2"/>
            <a:endCxn id="2" idx="0"/>
          </p:cNvCxnSpPr>
          <p:nvPr/>
        </p:nvCxnSpPr>
        <p:spPr>
          <a:xfrm rot="5400000" flipH="1">
            <a:off x="4493419" y="2321713"/>
            <a:ext cx="2614612" cy="12700"/>
          </a:xfrm>
          <a:prstGeom prst="bentConnector5">
            <a:avLst>
              <a:gd name="adj1" fmla="val -8743"/>
              <a:gd name="adj2" fmla="val 11250000"/>
              <a:gd name="adj3" fmla="val 108743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/>
              <p:nvPr/>
            </p:nvSpPr>
            <p:spPr>
              <a:xfrm>
                <a:off x="5810247" y="3729027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7" y="3729027"/>
                <a:ext cx="453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86C3F-81C5-C441-BFBA-92AF63355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4309"/>
            <a:ext cx="10515600" cy="1432653"/>
          </a:xfrm>
        </p:spPr>
        <p:txBody>
          <a:bodyPr/>
          <a:lstStyle/>
          <a:p>
            <a:r>
              <a:rPr lang="en-US"/>
              <a:t>Every step generates an output and a </a:t>
            </a:r>
            <a:r>
              <a:rPr lang="en-US">
                <a:solidFill>
                  <a:srgbClr val="7030A0"/>
                </a:solidFill>
              </a:rPr>
              <a:t>loss</a:t>
            </a:r>
          </a:p>
          <a:p>
            <a:r>
              <a:rPr lang="en-US"/>
              <a:t>After inputting all the input sequence, we combine the individual losses in a </a:t>
            </a:r>
            <a:r>
              <a:rPr lang="en-US">
                <a:solidFill>
                  <a:srgbClr val="7030A0"/>
                </a:solidFill>
              </a:rPr>
              <a:t>unique loss</a:t>
            </a:r>
          </a:p>
        </p:txBody>
      </p:sp>
    </p:spTree>
    <p:extLst>
      <p:ext uri="{BB962C8B-B14F-4D97-AF65-F5344CB8AC3E}">
        <p14:creationId xmlns:p14="http://schemas.microsoft.com/office/powerpoint/2010/main" val="376415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65CCACA-F901-6B47-89D0-9E55CC4E3896}"/>
              </a:ext>
            </a:extLst>
          </p:cNvPr>
          <p:cNvGrpSpPr/>
          <p:nvPr/>
        </p:nvGrpSpPr>
        <p:grpSpPr>
          <a:xfrm>
            <a:off x="284429" y="2339688"/>
            <a:ext cx="4372876" cy="2164336"/>
            <a:chOff x="1846052" y="1362972"/>
            <a:chExt cx="6535951" cy="369786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CEB8F3F-8E28-B448-9798-7E367FB06D9D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854E0BB-AC1E-F840-A04F-A76E4AACE7BE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CF615DAA-FEAC-2741-89EA-FF63033962F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1E1B8CD5-B417-C044-89B5-650496FF5B37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E8A7EF-FFAB-0549-9372-73BE08F9E09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C5A2299-30CE-124A-8D4C-AD1CC3A3412D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601383C-2004-9D42-952B-101DB22F6FA6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32579E9-52FD-2C49-AAC6-40C0F5A51F2C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90C9218-BECB-3B4A-BC4D-B4E46DCBC892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432E76A-4FC6-C543-8133-BC8A286C4222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D1111D2-0978-7043-8D4D-237B2316987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C92643F-7D8C-AD4D-A235-6BA161CBD091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E02C1-A405-284E-BAF1-580F3911697F}"/>
                </a:ext>
              </a:extLst>
            </p:cNvPr>
            <p:cNvCxnSpPr>
              <a:cxnSpLocks/>
              <a:stCxn id="244" idx="6"/>
              <a:endCxn id="308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ADECE14-5DAF-A340-9160-688F6EFF086A}"/>
                </a:ext>
              </a:extLst>
            </p:cNvPr>
            <p:cNvCxnSpPr>
              <a:stCxn id="244" idx="6"/>
              <a:endCxn id="245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A182A9C-7EF7-0541-9068-7CBA6C70568F}"/>
                </a:ext>
              </a:extLst>
            </p:cNvPr>
            <p:cNvCxnSpPr>
              <a:cxnSpLocks/>
              <a:stCxn id="244" idx="6"/>
              <a:endCxn id="246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F00E7F6E-232B-FC40-9A23-D16BE4F75859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49440AA-B82B-274A-B42B-70E9787E5593}"/>
                </a:ext>
              </a:extLst>
            </p:cNvPr>
            <p:cNvCxnSpPr>
              <a:cxnSpLocks/>
              <a:stCxn id="244" idx="6"/>
              <a:endCxn id="248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2985FC1-C277-2142-880C-84AEA11461B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F735FFD-D3BF-E441-9B32-956CF11250C1}"/>
                </a:ext>
              </a:extLst>
            </p:cNvPr>
            <p:cNvCxnSpPr>
              <a:cxnSpLocks/>
              <a:stCxn id="261" idx="6"/>
              <a:endCxn id="308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2CB66914-2498-6A4B-8E83-CBC772CBC833}"/>
                </a:ext>
              </a:extLst>
            </p:cNvPr>
            <p:cNvCxnSpPr>
              <a:cxnSpLocks/>
              <a:stCxn id="261" idx="6"/>
              <a:endCxn id="245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72A8237-9487-9E4F-9C2E-242425A01E84}"/>
                </a:ext>
              </a:extLst>
            </p:cNvPr>
            <p:cNvCxnSpPr>
              <a:cxnSpLocks/>
              <a:stCxn id="261" idx="6"/>
              <a:endCxn id="246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07612C2-F49A-EB44-ABC2-9F1C45500CDA}"/>
                </a:ext>
              </a:extLst>
            </p:cNvPr>
            <p:cNvCxnSpPr>
              <a:cxnSpLocks/>
              <a:stCxn id="261" idx="6"/>
              <a:endCxn id="247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222CC0C-D013-5B49-B3DC-8CF8E8902889}"/>
                </a:ext>
              </a:extLst>
            </p:cNvPr>
            <p:cNvCxnSpPr>
              <a:cxnSpLocks/>
              <a:stCxn id="261" idx="6"/>
              <a:endCxn id="248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BB051CA-3A67-1743-9488-A2C07A0FDEA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518270F8-3A94-1344-BB1A-EED07347F780}"/>
                </a:ext>
              </a:extLst>
            </p:cNvPr>
            <p:cNvCxnSpPr>
              <a:cxnSpLocks/>
              <a:stCxn id="267" idx="6"/>
              <a:endCxn id="308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806732A1-6D45-4445-9CA4-2763C8F747A7}"/>
                </a:ext>
              </a:extLst>
            </p:cNvPr>
            <p:cNvCxnSpPr>
              <a:cxnSpLocks/>
              <a:stCxn id="267" idx="6"/>
              <a:endCxn id="245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3DAB5D0-1FE2-6D42-9801-F4E1D5614756}"/>
                </a:ext>
              </a:extLst>
            </p:cNvPr>
            <p:cNvCxnSpPr>
              <a:cxnSpLocks/>
              <a:stCxn id="267" idx="6"/>
              <a:endCxn id="246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D9DDD02-404D-FB47-BC28-0204A6D7802A}"/>
                </a:ext>
              </a:extLst>
            </p:cNvPr>
            <p:cNvCxnSpPr>
              <a:cxnSpLocks/>
              <a:stCxn id="267" idx="6"/>
              <a:endCxn id="247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73DE7ECB-50BC-DE44-AFD2-29A6EC032E87}"/>
                </a:ext>
              </a:extLst>
            </p:cNvPr>
            <p:cNvCxnSpPr>
              <a:cxnSpLocks/>
              <a:stCxn id="267" idx="6"/>
              <a:endCxn id="248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A9C7F45-251E-5D4E-B558-6EA0218B379C}"/>
                </a:ext>
              </a:extLst>
            </p:cNvPr>
            <p:cNvCxnSpPr>
              <a:cxnSpLocks/>
              <a:stCxn id="308" idx="6"/>
              <a:endCxn id="249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EA9E369-C058-0649-9FA6-70ABD3C5ACDD}"/>
                </a:ext>
              </a:extLst>
            </p:cNvPr>
            <p:cNvCxnSpPr>
              <a:cxnSpLocks/>
              <a:stCxn id="308" idx="6"/>
              <a:endCxn id="250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9ED062CF-62D2-5245-BB27-502F25B2FCF1}"/>
                </a:ext>
              </a:extLst>
            </p:cNvPr>
            <p:cNvCxnSpPr>
              <a:cxnSpLocks/>
              <a:stCxn id="308" idx="6"/>
              <a:endCxn id="251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797D828E-2901-4C4F-865E-3FFA21F8AFBF}"/>
                </a:ext>
              </a:extLst>
            </p:cNvPr>
            <p:cNvCxnSpPr>
              <a:cxnSpLocks/>
              <a:stCxn id="308" idx="6"/>
              <a:endCxn id="252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8E806CBD-E52E-6D4E-B558-93B0CC1E97F2}"/>
                </a:ext>
              </a:extLst>
            </p:cNvPr>
            <p:cNvCxnSpPr>
              <a:cxnSpLocks/>
              <a:stCxn id="308" idx="6"/>
              <a:endCxn id="253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9BCD0694-F0A3-7E42-80C2-E278FB503C8F}"/>
                </a:ext>
              </a:extLst>
            </p:cNvPr>
            <p:cNvCxnSpPr>
              <a:cxnSpLocks/>
              <a:stCxn id="245" idx="6"/>
              <a:endCxn id="249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55DD825-6241-3A4E-8316-7BBEF9F5C9F4}"/>
                </a:ext>
              </a:extLst>
            </p:cNvPr>
            <p:cNvCxnSpPr>
              <a:cxnSpLocks/>
              <a:stCxn id="245" idx="6"/>
              <a:endCxn id="250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273BDFBC-8EE7-B84F-9F77-BEF2676FFD79}"/>
                </a:ext>
              </a:extLst>
            </p:cNvPr>
            <p:cNvCxnSpPr>
              <a:cxnSpLocks/>
              <a:stCxn id="245" idx="6"/>
              <a:endCxn id="251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51D72BD8-DFBD-0E4B-8061-9C0C3917719A}"/>
                </a:ext>
              </a:extLst>
            </p:cNvPr>
            <p:cNvCxnSpPr>
              <a:cxnSpLocks/>
              <a:stCxn id="245" idx="6"/>
              <a:endCxn id="252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C7B54E8-D638-964E-B895-A0E0F127B90F}"/>
                </a:ext>
              </a:extLst>
            </p:cNvPr>
            <p:cNvCxnSpPr>
              <a:cxnSpLocks/>
              <a:stCxn id="245" idx="6"/>
              <a:endCxn id="253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D5E7DA8-82E5-4547-BCAF-11BA8DE73D22}"/>
                </a:ext>
              </a:extLst>
            </p:cNvPr>
            <p:cNvCxnSpPr>
              <a:cxnSpLocks/>
              <a:stCxn id="246" idx="6"/>
              <a:endCxn id="249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838F4023-1DBD-9C46-9673-6F4871D36840}"/>
                </a:ext>
              </a:extLst>
            </p:cNvPr>
            <p:cNvCxnSpPr>
              <a:cxnSpLocks/>
              <a:stCxn id="246" idx="6"/>
              <a:endCxn id="250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E0ABE100-F590-1641-8747-96F641F5AB8B}"/>
                </a:ext>
              </a:extLst>
            </p:cNvPr>
            <p:cNvCxnSpPr>
              <a:cxnSpLocks/>
              <a:stCxn id="246" idx="6"/>
              <a:endCxn id="251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4EA32976-F03B-9E42-B4B7-ABBCB72DA1A9}"/>
                </a:ext>
              </a:extLst>
            </p:cNvPr>
            <p:cNvCxnSpPr>
              <a:cxnSpLocks/>
              <a:stCxn id="246" idx="6"/>
              <a:endCxn id="252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F4079540-F514-E74D-8A39-5B376D685B8A}"/>
                </a:ext>
              </a:extLst>
            </p:cNvPr>
            <p:cNvCxnSpPr>
              <a:cxnSpLocks/>
              <a:stCxn id="246" idx="6"/>
              <a:endCxn id="253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BF27D072-55F7-6E49-9843-BE30ABA5E9B7}"/>
                </a:ext>
              </a:extLst>
            </p:cNvPr>
            <p:cNvCxnSpPr>
              <a:cxnSpLocks/>
              <a:stCxn id="247" idx="6"/>
              <a:endCxn id="249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27675900-26B1-0D4C-8482-215B588D8ED3}"/>
                </a:ext>
              </a:extLst>
            </p:cNvPr>
            <p:cNvCxnSpPr>
              <a:cxnSpLocks/>
              <a:stCxn id="247" idx="6"/>
              <a:endCxn id="250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FFC9E27-1B41-E346-9401-F9993B6782BC}"/>
                </a:ext>
              </a:extLst>
            </p:cNvPr>
            <p:cNvCxnSpPr>
              <a:cxnSpLocks/>
              <a:stCxn id="247" idx="6"/>
              <a:endCxn id="251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C34E2BCA-1F3A-7A43-9CC0-F93A2A56F825}"/>
                </a:ext>
              </a:extLst>
            </p:cNvPr>
            <p:cNvCxnSpPr>
              <a:cxnSpLocks/>
              <a:stCxn id="247" idx="6"/>
              <a:endCxn id="252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1F6014FE-2F66-8644-88EF-ED21CC60DB78}"/>
                </a:ext>
              </a:extLst>
            </p:cNvPr>
            <p:cNvCxnSpPr>
              <a:cxnSpLocks/>
              <a:stCxn id="247" idx="6"/>
              <a:endCxn id="253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38B15600-FF5C-DA4B-92C0-D84071787B37}"/>
                </a:ext>
              </a:extLst>
            </p:cNvPr>
            <p:cNvCxnSpPr>
              <a:cxnSpLocks/>
              <a:stCxn id="248" idx="6"/>
              <a:endCxn id="249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F48F2F37-8C62-0844-804F-10DC1F962EDF}"/>
                </a:ext>
              </a:extLst>
            </p:cNvPr>
            <p:cNvCxnSpPr>
              <a:cxnSpLocks/>
              <a:stCxn id="248" idx="6"/>
              <a:endCxn id="250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6A48EC8F-7171-A54B-A04E-ABD6D0EC2A23}"/>
                </a:ext>
              </a:extLst>
            </p:cNvPr>
            <p:cNvCxnSpPr>
              <a:cxnSpLocks/>
              <a:stCxn id="248" idx="6"/>
              <a:endCxn id="251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2421881-BA97-6A41-8F1D-855F22D8FEC9}"/>
                </a:ext>
              </a:extLst>
            </p:cNvPr>
            <p:cNvCxnSpPr>
              <a:cxnSpLocks/>
              <a:stCxn id="248" idx="6"/>
              <a:endCxn id="252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B00E0C7D-E325-114D-B047-38934AA6404E}"/>
                </a:ext>
              </a:extLst>
            </p:cNvPr>
            <p:cNvCxnSpPr>
              <a:cxnSpLocks/>
              <a:stCxn id="248" idx="6"/>
              <a:endCxn id="253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E48F3198-2C83-8245-BB05-01B5CA4F007A}"/>
                </a:ext>
              </a:extLst>
            </p:cNvPr>
            <p:cNvCxnSpPr>
              <a:cxnSpLocks/>
              <a:stCxn id="249" idx="6"/>
              <a:endCxn id="254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9723548A-9DEB-054F-9C02-553EAA7A1ADC}"/>
                </a:ext>
              </a:extLst>
            </p:cNvPr>
            <p:cNvCxnSpPr>
              <a:cxnSpLocks/>
              <a:stCxn id="249" idx="6"/>
              <a:endCxn id="255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4FF39AD-C4FE-F542-ACFF-4B1DF3064C33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1F7034D-0D7B-6D42-B2F3-762BA0A82D33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7F4C9D9-2264-104F-A169-AD8798CD7E68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8070F14-D06D-AF4A-A58F-49C2621DB8E4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4A81DE9C-852D-8A4F-BD3B-05B45035CA9D}"/>
                </a:ext>
              </a:extLst>
            </p:cNvPr>
            <p:cNvCxnSpPr>
              <a:cxnSpLocks/>
              <a:stCxn id="252" idx="6"/>
              <a:endCxn id="254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D78E476-92EA-F044-A9C8-A4DED98DC01E}"/>
                </a:ext>
              </a:extLst>
            </p:cNvPr>
            <p:cNvCxnSpPr>
              <a:cxnSpLocks/>
              <a:stCxn id="252" idx="6"/>
              <a:endCxn id="255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DF17DE-0B33-D04D-90AE-11A32FDD169D}"/>
                </a:ext>
              </a:extLst>
            </p:cNvPr>
            <p:cNvCxnSpPr>
              <a:cxnSpLocks/>
              <a:stCxn id="253" idx="6"/>
              <a:endCxn id="254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A9B3033A-3C9E-7749-AE1A-3A84C2705F62}"/>
                </a:ext>
              </a:extLst>
            </p:cNvPr>
            <p:cNvCxnSpPr>
              <a:cxnSpLocks/>
              <a:stCxn id="253" idx="6"/>
              <a:endCxn id="255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0B50AFC-F045-9B47-B812-DE06F5DB58E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EC4AB4-BD2C-8C45-930B-D7941A6D6FE0}"/>
              </a:ext>
            </a:extLst>
          </p:cNvPr>
          <p:cNvSpPr/>
          <p:nvPr/>
        </p:nvSpPr>
        <p:spPr>
          <a:xfrm>
            <a:off x="1275484" y="2121694"/>
            <a:ext cx="2400300" cy="2614612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CA0C269-D6F6-2149-B19D-F2EAA2FB21C3}"/>
              </a:ext>
            </a:extLst>
          </p:cNvPr>
          <p:cNvCxnSpPr>
            <a:stCxn id="2" idx="2"/>
            <a:endCxn id="2" idx="0"/>
          </p:cNvCxnSpPr>
          <p:nvPr/>
        </p:nvCxnSpPr>
        <p:spPr>
          <a:xfrm rot="5400000" flipH="1">
            <a:off x="1168328" y="3429000"/>
            <a:ext cx="2614612" cy="12700"/>
          </a:xfrm>
          <a:prstGeom prst="bentConnector5">
            <a:avLst>
              <a:gd name="adj1" fmla="val -8743"/>
              <a:gd name="adj2" fmla="val 11250000"/>
              <a:gd name="adj3" fmla="val 108743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/>
              <p:nvPr/>
            </p:nvSpPr>
            <p:spPr>
              <a:xfrm>
                <a:off x="2485156" y="4836314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262F5-0C8A-414D-A384-9EFBA471E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156" y="4836314"/>
                <a:ext cx="4535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2" name="Group 341">
            <a:extLst>
              <a:ext uri="{FF2B5EF4-FFF2-40B4-BE49-F238E27FC236}">
                <a16:creationId xmlns:a16="http://schemas.microsoft.com/office/drawing/2014/main" id="{A3CD5A99-B3F2-45F8-960A-2E0CA7B48F70}"/>
              </a:ext>
            </a:extLst>
          </p:cNvPr>
          <p:cNvGrpSpPr/>
          <p:nvPr/>
        </p:nvGrpSpPr>
        <p:grpSpPr>
          <a:xfrm>
            <a:off x="7341877" y="0"/>
            <a:ext cx="4372876" cy="2164336"/>
            <a:chOff x="1846052" y="1362972"/>
            <a:chExt cx="6535951" cy="3697861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9A2182EA-841A-4DB8-B836-33BBCF00883F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0A3B2F4F-EDD1-4EB8-9B7D-1C356D691BFD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DE87E76-5B5C-4988-AA35-0274425277D5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B58CE0D-1CFF-443F-9B70-76DB84560D29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AB49B14-09A2-43C0-85A8-7E1D07D60571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43B32D7-3F68-4520-9D6D-88B0567B2D2E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88D96F5-9C0A-4F9A-8A48-1CD049F6BBF9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45B7E3B0-98BB-4BD0-B487-E3DDAD93CBFF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A261FEC-90DA-47F3-98B7-DB848D497675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33E7F8C8-A348-4E79-AA68-C0B603987C53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D943E771-6C4E-47CA-9736-B4A20DDDE1D0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F79099A7-280E-4E99-9BEE-1F14B3BB1950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312896B1-5960-4ED5-8786-3E24A8C856B3}"/>
                </a:ext>
              </a:extLst>
            </p:cNvPr>
            <p:cNvCxnSpPr>
              <a:cxnSpLocks/>
              <a:stCxn id="343" idx="6"/>
              <a:endCxn id="4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0B377CAD-67C8-45C9-84AF-C01EEFCC8EE7}"/>
                </a:ext>
              </a:extLst>
            </p:cNvPr>
            <p:cNvCxnSpPr>
              <a:stCxn id="343" idx="6"/>
              <a:endCxn id="3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4AAACA8F-6F54-42EE-9A1A-5EDF1CF838BF}"/>
                </a:ext>
              </a:extLst>
            </p:cNvPr>
            <p:cNvCxnSpPr>
              <a:cxnSpLocks/>
              <a:stCxn id="343" idx="6"/>
              <a:endCxn id="3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AC71C7F9-D7DA-49EA-801F-55541D85E70B}"/>
                </a:ext>
              </a:extLst>
            </p:cNvPr>
            <p:cNvCxnSpPr>
              <a:cxnSpLocks/>
              <a:stCxn id="343" idx="6"/>
              <a:endCxn id="3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E0BEBD3-CE95-4456-AA50-F7421D92EC92}"/>
                </a:ext>
              </a:extLst>
            </p:cNvPr>
            <p:cNvCxnSpPr>
              <a:cxnSpLocks/>
              <a:stCxn id="343" idx="6"/>
              <a:endCxn id="3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1D72C85-6850-483A-B6BE-E5FAFE409A32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2D86387E-DA7A-40DF-A079-D3CAD648D2A8}"/>
                </a:ext>
              </a:extLst>
            </p:cNvPr>
            <p:cNvCxnSpPr>
              <a:cxnSpLocks/>
              <a:stCxn id="360" idx="6"/>
              <a:endCxn id="4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2BA34592-CECF-48BA-B8F7-B5DB9423A942}"/>
                </a:ext>
              </a:extLst>
            </p:cNvPr>
            <p:cNvCxnSpPr>
              <a:cxnSpLocks/>
              <a:stCxn id="360" idx="6"/>
              <a:endCxn id="3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EAE5BC62-5E02-4EB4-BFE5-736AE5A555E2}"/>
                </a:ext>
              </a:extLst>
            </p:cNvPr>
            <p:cNvCxnSpPr>
              <a:cxnSpLocks/>
              <a:stCxn id="360" idx="6"/>
              <a:endCxn id="3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9B2C58A9-05D7-407A-9724-10D2231C1277}"/>
                </a:ext>
              </a:extLst>
            </p:cNvPr>
            <p:cNvCxnSpPr>
              <a:cxnSpLocks/>
              <a:stCxn id="360" idx="6"/>
              <a:endCxn id="3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287321B5-79A0-4BDB-8F82-E9AE85A8C491}"/>
                </a:ext>
              </a:extLst>
            </p:cNvPr>
            <p:cNvCxnSpPr>
              <a:cxnSpLocks/>
              <a:stCxn id="360" idx="6"/>
              <a:endCxn id="3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0083D37-3198-4570-AFE9-07FCC3A7E665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BBB34259-579C-43C2-A3A8-38AC13ED7216}"/>
                </a:ext>
              </a:extLst>
            </p:cNvPr>
            <p:cNvCxnSpPr>
              <a:cxnSpLocks/>
              <a:stCxn id="366" idx="6"/>
              <a:endCxn id="4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6FC77727-8052-40E8-BE5D-A6A561EF4FBD}"/>
                </a:ext>
              </a:extLst>
            </p:cNvPr>
            <p:cNvCxnSpPr>
              <a:cxnSpLocks/>
              <a:stCxn id="366" idx="6"/>
              <a:endCxn id="3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D0A8CE20-C805-49FB-BC43-5DC755C32EBE}"/>
                </a:ext>
              </a:extLst>
            </p:cNvPr>
            <p:cNvCxnSpPr>
              <a:cxnSpLocks/>
              <a:stCxn id="366" idx="6"/>
              <a:endCxn id="3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1BB8BD5C-7C27-4EA2-8836-D9AE36B3B951}"/>
                </a:ext>
              </a:extLst>
            </p:cNvPr>
            <p:cNvCxnSpPr>
              <a:cxnSpLocks/>
              <a:stCxn id="366" idx="6"/>
              <a:endCxn id="3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DFD687F3-3B46-4C74-998E-194D17D7388D}"/>
                </a:ext>
              </a:extLst>
            </p:cNvPr>
            <p:cNvCxnSpPr>
              <a:cxnSpLocks/>
              <a:stCxn id="366" idx="6"/>
              <a:endCxn id="3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58F1C4A6-6BCD-4796-BE1B-989660B80994}"/>
                </a:ext>
              </a:extLst>
            </p:cNvPr>
            <p:cNvCxnSpPr>
              <a:cxnSpLocks/>
              <a:stCxn id="407" idx="6"/>
              <a:endCxn id="3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08DBD49E-5FF4-4EC8-9612-275C25E0480A}"/>
                </a:ext>
              </a:extLst>
            </p:cNvPr>
            <p:cNvCxnSpPr>
              <a:cxnSpLocks/>
              <a:stCxn id="407" idx="6"/>
              <a:endCxn id="3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7EB03901-40FE-4468-BD7A-7AAC32562F01}"/>
                </a:ext>
              </a:extLst>
            </p:cNvPr>
            <p:cNvCxnSpPr>
              <a:cxnSpLocks/>
              <a:stCxn id="407" idx="6"/>
              <a:endCxn id="3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0999D9E8-1D27-4420-B84E-4037FDE489C5}"/>
                </a:ext>
              </a:extLst>
            </p:cNvPr>
            <p:cNvCxnSpPr>
              <a:cxnSpLocks/>
              <a:stCxn id="407" idx="6"/>
              <a:endCxn id="3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ECE20B67-21F5-450A-AA24-937B0ED77C90}"/>
                </a:ext>
              </a:extLst>
            </p:cNvPr>
            <p:cNvCxnSpPr>
              <a:cxnSpLocks/>
              <a:stCxn id="407" idx="6"/>
              <a:endCxn id="3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39EB93C1-CB63-4081-A8AB-C7EC3B00C547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9B53A8C8-5A92-42C0-A16E-19357EFDFE2C}"/>
                </a:ext>
              </a:extLst>
            </p:cNvPr>
            <p:cNvCxnSpPr>
              <a:cxnSpLocks/>
              <a:stCxn id="344" idx="6"/>
              <a:endCxn id="3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70412927-5BB2-4230-A95A-897A4DEF3012}"/>
                </a:ext>
              </a:extLst>
            </p:cNvPr>
            <p:cNvCxnSpPr>
              <a:cxnSpLocks/>
              <a:stCxn id="344" idx="6"/>
              <a:endCxn id="3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7E7BCBE0-9EC5-4289-B47B-0F68FECE7C4C}"/>
                </a:ext>
              </a:extLst>
            </p:cNvPr>
            <p:cNvCxnSpPr>
              <a:cxnSpLocks/>
              <a:stCxn id="344" idx="6"/>
              <a:endCxn id="3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93E150B9-FDDB-46BF-B154-7A607063B669}"/>
                </a:ext>
              </a:extLst>
            </p:cNvPr>
            <p:cNvCxnSpPr>
              <a:cxnSpLocks/>
              <a:stCxn id="344" idx="6"/>
              <a:endCxn id="3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170F1794-6F1D-4CEE-A0B5-CBBCB0A8B80D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CCEAD292-778E-46EE-9250-73A552C1F0D1}"/>
                </a:ext>
              </a:extLst>
            </p:cNvPr>
            <p:cNvCxnSpPr>
              <a:cxnSpLocks/>
              <a:stCxn id="345" idx="6"/>
              <a:endCxn id="3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1F6FB6D-28EE-4FFD-B7B3-602F450824FE}"/>
                </a:ext>
              </a:extLst>
            </p:cNvPr>
            <p:cNvCxnSpPr>
              <a:cxnSpLocks/>
              <a:stCxn id="345" idx="6"/>
              <a:endCxn id="3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ADB78013-3ADA-431B-AD9C-DF7DC2AFD5BB}"/>
                </a:ext>
              </a:extLst>
            </p:cNvPr>
            <p:cNvCxnSpPr>
              <a:cxnSpLocks/>
              <a:stCxn id="345" idx="6"/>
              <a:endCxn id="3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605FE481-2958-4BC1-B1CF-495A0EF6870C}"/>
                </a:ext>
              </a:extLst>
            </p:cNvPr>
            <p:cNvCxnSpPr>
              <a:cxnSpLocks/>
              <a:stCxn id="345" idx="6"/>
              <a:endCxn id="3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655D24CE-5551-4B6B-8FF9-5B730F0CE60F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12C65DDB-A8AA-40BD-91CE-78C26AC5CB17}"/>
                </a:ext>
              </a:extLst>
            </p:cNvPr>
            <p:cNvCxnSpPr>
              <a:cxnSpLocks/>
              <a:stCxn id="346" idx="6"/>
              <a:endCxn id="3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29A2E1D8-8BAF-4B26-A705-A4D6B1D4CABE}"/>
                </a:ext>
              </a:extLst>
            </p:cNvPr>
            <p:cNvCxnSpPr>
              <a:cxnSpLocks/>
              <a:stCxn id="346" idx="6"/>
              <a:endCxn id="3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ECF9DBD7-14CF-449D-B5DE-5847AD6F0689}"/>
                </a:ext>
              </a:extLst>
            </p:cNvPr>
            <p:cNvCxnSpPr>
              <a:cxnSpLocks/>
              <a:stCxn id="346" idx="6"/>
              <a:endCxn id="3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3D5B334A-89EA-4977-8E69-57CD9187C396}"/>
                </a:ext>
              </a:extLst>
            </p:cNvPr>
            <p:cNvCxnSpPr>
              <a:cxnSpLocks/>
              <a:stCxn id="346" idx="6"/>
              <a:endCxn id="3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D18A1E25-6480-4FF7-A0CC-AD8E8E923ECF}"/>
                </a:ext>
              </a:extLst>
            </p:cNvPr>
            <p:cNvCxnSpPr>
              <a:cxnSpLocks/>
              <a:stCxn id="347" idx="6"/>
              <a:endCxn id="3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A6F8ED9D-9FD8-4654-AABE-92BF4706D011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AC425AB5-8CC9-4E38-925F-7B66E691E65F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B976B1DC-17DE-4922-882E-4288741B01FC}"/>
                </a:ext>
              </a:extLst>
            </p:cNvPr>
            <p:cNvCxnSpPr>
              <a:cxnSpLocks/>
              <a:stCxn id="347" idx="6"/>
              <a:endCxn id="3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33527F76-E23D-44BC-942D-1B1693FFC864}"/>
                </a:ext>
              </a:extLst>
            </p:cNvPr>
            <p:cNvCxnSpPr>
              <a:cxnSpLocks/>
              <a:stCxn id="347" idx="6"/>
              <a:endCxn id="3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E909A58B-D7CD-4B65-93F5-6602279EC863}"/>
                </a:ext>
              </a:extLst>
            </p:cNvPr>
            <p:cNvCxnSpPr>
              <a:cxnSpLocks/>
              <a:stCxn id="348" idx="6"/>
              <a:endCxn id="3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E821B2AD-47DB-45C5-A4F5-206583C4EA73}"/>
                </a:ext>
              </a:extLst>
            </p:cNvPr>
            <p:cNvCxnSpPr>
              <a:cxnSpLocks/>
              <a:stCxn id="348" idx="6"/>
              <a:endCxn id="3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11B5AF2A-702D-4FB5-B043-85CF0470B3A6}"/>
                </a:ext>
              </a:extLst>
            </p:cNvPr>
            <p:cNvCxnSpPr>
              <a:cxnSpLocks/>
              <a:stCxn id="349" idx="6"/>
              <a:endCxn id="3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08326429-6CE3-4E75-99DA-104F83628CA6}"/>
                </a:ext>
              </a:extLst>
            </p:cNvPr>
            <p:cNvCxnSpPr>
              <a:cxnSpLocks/>
              <a:stCxn id="349" idx="6"/>
              <a:endCxn id="3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BF6F8D52-A376-4388-8C53-D9E9C237143D}"/>
                </a:ext>
              </a:extLst>
            </p:cNvPr>
            <p:cNvCxnSpPr>
              <a:cxnSpLocks/>
              <a:stCxn id="350" idx="6"/>
              <a:endCxn id="3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2A07A262-4418-426A-9ED2-6C02D05E556E}"/>
                </a:ext>
              </a:extLst>
            </p:cNvPr>
            <p:cNvCxnSpPr>
              <a:cxnSpLocks/>
              <a:stCxn id="350" idx="6"/>
              <a:endCxn id="3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E533358C-6098-46B8-979F-3EBD077A77DE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5981977B-B380-49CC-B031-E733F2DBD635}"/>
                </a:ext>
              </a:extLst>
            </p:cNvPr>
            <p:cNvCxnSpPr>
              <a:cxnSpLocks/>
              <a:stCxn id="351" idx="6"/>
              <a:endCxn id="3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10D60371-E51C-4D18-B4CD-81E50F976AB9}"/>
                </a:ext>
              </a:extLst>
            </p:cNvPr>
            <p:cNvCxnSpPr>
              <a:cxnSpLocks/>
              <a:stCxn id="352" idx="6"/>
              <a:endCxn id="3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C59EDF6A-7F2E-4B24-9481-D59D8A98D265}"/>
                </a:ext>
              </a:extLst>
            </p:cNvPr>
            <p:cNvCxnSpPr>
              <a:cxnSpLocks/>
              <a:stCxn id="352" idx="6"/>
              <a:endCxn id="3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F35EFE24-E589-4FD1-AE0F-B58301704180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FF484EA3-6B12-4DA4-8256-2B3EBD1B6576}"/>
              </a:ext>
            </a:extLst>
          </p:cNvPr>
          <p:cNvGrpSpPr/>
          <p:nvPr/>
        </p:nvGrpSpPr>
        <p:grpSpPr>
          <a:xfrm>
            <a:off x="7341877" y="2338105"/>
            <a:ext cx="4372876" cy="2164336"/>
            <a:chOff x="1846052" y="1362972"/>
            <a:chExt cx="6535951" cy="3697861"/>
          </a:xfrm>
        </p:grpSpPr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5819B530-1E09-474E-9ED3-9BEE7A516D6A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59E37C3C-26AE-4134-AE23-7960568CFCD2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4FF35468-4D37-433F-81E2-9A42D9DE725B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E8BB902-B20D-475B-9D50-468713541194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F67F9C50-63BB-42D4-AF67-3335024DAEFD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B9138E88-EE1D-4D2A-9B64-62DC3EEA8DD2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7055B655-6101-4756-97B2-735C1576F15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DBFECC-00AE-49E5-8D44-5DBA8F0CD74E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79448B6-5B33-409C-BDBC-92CB7D686BC8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AD1D21E-5A1F-4BA8-9ACC-66DEFA1341EB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BC0AA473-BE60-4CC8-B268-218BEDFD3BC0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C0681594-9B6F-4E9E-99A3-0918819ACFD8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FDAA29E3-DA33-48DB-BE56-080BF89253F9}"/>
                </a:ext>
              </a:extLst>
            </p:cNvPr>
            <p:cNvCxnSpPr>
              <a:cxnSpLocks/>
              <a:stCxn id="409" idx="6"/>
              <a:endCxn id="473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A9840C1C-F63C-4AE4-A865-DC7BC4EDA31E}"/>
                </a:ext>
              </a:extLst>
            </p:cNvPr>
            <p:cNvCxnSpPr>
              <a:stCxn id="409" idx="6"/>
              <a:endCxn id="410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7A91909A-DDF9-445C-8809-D00D1B143808}"/>
                </a:ext>
              </a:extLst>
            </p:cNvPr>
            <p:cNvCxnSpPr>
              <a:cxnSpLocks/>
              <a:stCxn id="409" idx="6"/>
              <a:endCxn id="411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AF08E5D7-65E9-452E-BBEF-D2C4DF0D3697}"/>
                </a:ext>
              </a:extLst>
            </p:cNvPr>
            <p:cNvCxnSpPr>
              <a:cxnSpLocks/>
              <a:stCxn id="409" idx="6"/>
              <a:endCxn id="412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50B6DC05-45E1-4657-9C7B-4B8DE90D6811}"/>
                </a:ext>
              </a:extLst>
            </p:cNvPr>
            <p:cNvCxnSpPr>
              <a:cxnSpLocks/>
              <a:stCxn id="409" idx="6"/>
              <a:endCxn id="413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2252231-DD94-440F-B9D0-352BE190EAC1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D47B86FE-F7F2-4B47-87E1-6F7EBEFD7D9C}"/>
                </a:ext>
              </a:extLst>
            </p:cNvPr>
            <p:cNvCxnSpPr>
              <a:cxnSpLocks/>
              <a:stCxn id="426" idx="6"/>
              <a:endCxn id="473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FA560139-D49A-4CEB-B51B-4E5A76987AA9}"/>
                </a:ext>
              </a:extLst>
            </p:cNvPr>
            <p:cNvCxnSpPr>
              <a:cxnSpLocks/>
              <a:stCxn id="426" idx="6"/>
              <a:endCxn id="410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ADE26683-8FED-46D3-8604-8E66EA004AA5}"/>
                </a:ext>
              </a:extLst>
            </p:cNvPr>
            <p:cNvCxnSpPr>
              <a:cxnSpLocks/>
              <a:stCxn id="426" idx="6"/>
              <a:endCxn id="411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3AD8100A-C771-4ACE-BCE0-B290223C8793}"/>
                </a:ext>
              </a:extLst>
            </p:cNvPr>
            <p:cNvCxnSpPr>
              <a:cxnSpLocks/>
              <a:stCxn id="426" idx="6"/>
              <a:endCxn id="412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CB690D58-4DF7-4C2B-9827-DD2C1993AA8C}"/>
                </a:ext>
              </a:extLst>
            </p:cNvPr>
            <p:cNvCxnSpPr>
              <a:cxnSpLocks/>
              <a:stCxn id="426" idx="6"/>
              <a:endCxn id="413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8C248FEB-58D2-4E4D-A13D-6FB523E53377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D7777D55-5544-4DEF-AB46-139D3163085B}"/>
                </a:ext>
              </a:extLst>
            </p:cNvPr>
            <p:cNvCxnSpPr>
              <a:cxnSpLocks/>
              <a:stCxn id="432" idx="6"/>
              <a:endCxn id="473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3C92AC60-DC20-42AE-A9C4-623D2A89FCFC}"/>
                </a:ext>
              </a:extLst>
            </p:cNvPr>
            <p:cNvCxnSpPr>
              <a:cxnSpLocks/>
              <a:stCxn id="432" idx="6"/>
              <a:endCxn id="410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B232B165-4D09-4ACD-AF24-CE36A27748B5}"/>
                </a:ext>
              </a:extLst>
            </p:cNvPr>
            <p:cNvCxnSpPr>
              <a:cxnSpLocks/>
              <a:stCxn id="432" idx="6"/>
              <a:endCxn id="411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FC7738B8-ABD9-4D8D-A8B2-75B90E06C2FF}"/>
                </a:ext>
              </a:extLst>
            </p:cNvPr>
            <p:cNvCxnSpPr>
              <a:cxnSpLocks/>
              <a:stCxn id="432" idx="6"/>
              <a:endCxn id="412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Arrow Connector 436">
              <a:extLst>
                <a:ext uri="{FF2B5EF4-FFF2-40B4-BE49-F238E27FC236}">
                  <a16:creationId xmlns:a16="http://schemas.microsoft.com/office/drawing/2014/main" id="{6DDE2E19-AE0A-4BD4-BC62-56B117250E29}"/>
                </a:ext>
              </a:extLst>
            </p:cNvPr>
            <p:cNvCxnSpPr>
              <a:cxnSpLocks/>
              <a:stCxn id="432" idx="6"/>
              <a:endCxn id="413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7F81C84C-7981-413E-ABE1-F5A413638A4E}"/>
                </a:ext>
              </a:extLst>
            </p:cNvPr>
            <p:cNvCxnSpPr>
              <a:cxnSpLocks/>
              <a:stCxn id="473" idx="6"/>
              <a:endCxn id="414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E0A85D78-8809-491D-86F4-FC8CEA8B6877}"/>
                </a:ext>
              </a:extLst>
            </p:cNvPr>
            <p:cNvCxnSpPr>
              <a:cxnSpLocks/>
              <a:stCxn id="473" idx="6"/>
              <a:endCxn id="415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54AD8F45-4D1A-49FA-8A78-F6031CDC7951}"/>
                </a:ext>
              </a:extLst>
            </p:cNvPr>
            <p:cNvCxnSpPr>
              <a:cxnSpLocks/>
              <a:stCxn id="473" idx="6"/>
              <a:endCxn id="416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7F2528AB-E9E2-4793-B778-76F22A8F49C4}"/>
                </a:ext>
              </a:extLst>
            </p:cNvPr>
            <p:cNvCxnSpPr>
              <a:cxnSpLocks/>
              <a:stCxn id="473" idx="6"/>
              <a:endCxn id="417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6E1E1005-6326-4ACF-B9E2-4EFA0A51763D}"/>
                </a:ext>
              </a:extLst>
            </p:cNvPr>
            <p:cNvCxnSpPr>
              <a:cxnSpLocks/>
              <a:stCxn id="473" idx="6"/>
              <a:endCxn id="418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6827C8AE-9BB2-4C2D-904B-F69B442D1C1B}"/>
                </a:ext>
              </a:extLst>
            </p:cNvPr>
            <p:cNvCxnSpPr>
              <a:cxnSpLocks/>
              <a:stCxn id="410" idx="6"/>
              <a:endCxn id="414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0F745AE3-F94C-4186-B48D-3BFE4C768677}"/>
                </a:ext>
              </a:extLst>
            </p:cNvPr>
            <p:cNvCxnSpPr>
              <a:cxnSpLocks/>
              <a:stCxn id="410" idx="6"/>
              <a:endCxn id="415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F5171B9C-553D-406F-872D-3FF428878CDC}"/>
                </a:ext>
              </a:extLst>
            </p:cNvPr>
            <p:cNvCxnSpPr>
              <a:cxnSpLocks/>
              <a:stCxn id="410" idx="6"/>
              <a:endCxn id="416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AC814248-0FAA-43E2-B594-EA97493D7762}"/>
                </a:ext>
              </a:extLst>
            </p:cNvPr>
            <p:cNvCxnSpPr>
              <a:cxnSpLocks/>
              <a:stCxn id="410" idx="6"/>
              <a:endCxn id="417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D97EF09-2C7C-402A-9EF4-022F465DE639}"/>
                </a:ext>
              </a:extLst>
            </p:cNvPr>
            <p:cNvCxnSpPr>
              <a:cxnSpLocks/>
              <a:stCxn id="410" idx="6"/>
              <a:endCxn id="418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44E0C49D-6334-4579-AD2B-AE3B75AF7EFE}"/>
                </a:ext>
              </a:extLst>
            </p:cNvPr>
            <p:cNvCxnSpPr>
              <a:cxnSpLocks/>
              <a:stCxn id="411" idx="6"/>
              <a:endCxn id="414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B49BD087-39E0-4154-A635-A4E3FFB4F7E1}"/>
                </a:ext>
              </a:extLst>
            </p:cNvPr>
            <p:cNvCxnSpPr>
              <a:cxnSpLocks/>
              <a:stCxn id="411" idx="6"/>
              <a:endCxn id="415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361505F0-E37A-4E62-9E19-48508A4E346B}"/>
                </a:ext>
              </a:extLst>
            </p:cNvPr>
            <p:cNvCxnSpPr>
              <a:cxnSpLocks/>
              <a:stCxn id="411" idx="6"/>
              <a:endCxn id="416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2D4076B8-E4B0-473E-BAAC-41095EA2FDBF}"/>
                </a:ext>
              </a:extLst>
            </p:cNvPr>
            <p:cNvCxnSpPr>
              <a:cxnSpLocks/>
              <a:stCxn id="411" idx="6"/>
              <a:endCxn id="417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CEC6B94B-3819-4E4C-9A6B-DF24E8F6823F}"/>
                </a:ext>
              </a:extLst>
            </p:cNvPr>
            <p:cNvCxnSpPr>
              <a:cxnSpLocks/>
              <a:stCxn id="411" idx="6"/>
              <a:endCxn id="418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8B8DC01E-4A85-4B69-848D-F04253B933F8}"/>
                </a:ext>
              </a:extLst>
            </p:cNvPr>
            <p:cNvCxnSpPr>
              <a:cxnSpLocks/>
              <a:stCxn id="412" idx="6"/>
              <a:endCxn id="414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A7E9611F-6B7E-46DE-BD33-77E13BD6CCCD}"/>
                </a:ext>
              </a:extLst>
            </p:cNvPr>
            <p:cNvCxnSpPr>
              <a:cxnSpLocks/>
              <a:stCxn id="412" idx="6"/>
              <a:endCxn id="415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060A557-735F-487E-8652-B15455015DC3}"/>
                </a:ext>
              </a:extLst>
            </p:cNvPr>
            <p:cNvCxnSpPr>
              <a:cxnSpLocks/>
              <a:stCxn id="412" idx="6"/>
              <a:endCxn id="416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3C273CE7-CA51-40A9-B6DE-7A9CA552AAA8}"/>
                </a:ext>
              </a:extLst>
            </p:cNvPr>
            <p:cNvCxnSpPr>
              <a:cxnSpLocks/>
              <a:stCxn id="412" idx="6"/>
              <a:endCxn id="417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238A0442-E71D-4764-A8BF-7DD44787E0BB}"/>
                </a:ext>
              </a:extLst>
            </p:cNvPr>
            <p:cNvCxnSpPr>
              <a:cxnSpLocks/>
              <a:stCxn id="412" idx="6"/>
              <a:endCxn id="418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7E9CF597-5562-44A2-8AF8-A3EC3B696FCC}"/>
                </a:ext>
              </a:extLst>
            </p:cNvPr>
            <p:cNvCxnSpPr>
              <a:cxnSpLocks/>
              <a:stCxn id="413" idx="6"/>
              <a:endCxn id="414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BF41B694-4E2B-4708-8CBD-C6221B690385}"/>
                </a:ext>
              </a:extLst>
            </p:cNvPr>
            <p:cNvCxnSpPr>
              <a:cxnSpLocks/>
              <a:stCxn id="413" idx="6"/>
              <a:endCxn id="415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564B8CBE-AC44-4929-AD20-9D8221DF69B7}"/>
                </a:ext>
              </a:extLst>
            </p:cNvPr>
            <p:cNvCxnSpPr>
              <a:cxnSpLocks/>
              <a:stCxn id="413" idx="6"/>
              <a:endCxn id="416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9E4A92B7-F4B7-4DD3-B478-91F61414E696}"/>
                </a:ext>
              </a:extLst>
            </p:cNvPr>
            <p:cNvCxnSpPr>
              <a:cxnSpLocks/>
              <a:stCxn id="413" idx="6"/>
              <a:endCxn id="417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551AD869-3D48-4B24-A3CF-D1E3BB074216}"/>
                </a:ext>
              </a:extLst>
            </p:cNvPr>
            <p:cNvCxnSpPr>
              <a:cxnSpLocks/>
              <a:stCxn id="413" idx="6"/>
              <a:endCxn id="418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4B19CDF6-8045-4EEA-97AC-DFB7CE43C05E}"/>
                </a:ext>
              </a:extLst>
            </p:cNvPr>
            <p:cNvCxnSpPr>
              <a:cxnSpLocks/>
              <a:stCxn id="414" idx="6"/>
              <a:endCxn id="419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31484BE6-6066-4F99-860E-5B6E4ADEB336}"/>
                </a:ext>
              </a:extLst>
            </p:cNvPr>
            <p:cNvCxnSpPr>
              <a:cxnSpLocks/>
              <a:stCxn id="414" idx="6"/>
              <a:endCxn id="420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5789E298-23D7-4D20-876D-211578DA7283}"/>
                </a:ext>
              </a:extLst>
            </p:cNvPr>
            <p:cNvCxnSpPr>
              <a:cxnSpLocks/>
              <a:stCxn id="415" idx="6"/>
              <a:endCxn id="419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93EE8EB8-43B4-44FF-A38B-48C80583FE43}"/>
                </a:ext>
              </a:extLst>
            </p:cNvPr>
            <p:cNvCxnSpPr>
              <a:cxnSpLocks/>
              <a:stCxn id="415" idx="6"/>
              <a:endCxn id="420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C6CD7572-4FD8-4F6E-BE73-E776E66E878E}"/>
                </a:ext>
              </a:extLst>
            </p:cNvPr>
            <p:cNvCxnSpPr>
              <a:cxnSpLocks/>
              <a:stCxn id="416" idx="6"/>
              <a:endCxn id="419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E95E1B54-6FD0-4A6F-98BB-29D4C9F3D3C9}"/>
                </a:ext>
              </a:extLst>
            </p:cNvPr>
            <p:cNvCxnSpPr>
              <a:cxnSpLocks/>
              <a:stCxn id="416" idx="6"/>
              <a:endCxn id="420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698419D9-B6A6-4962-9821-7AC878C09727}"/>
                </a:ext>
              </a:extLst>
            </p:cNvPr>
            <p:cNvCxnSpPr>
              <a:cxnSpLocks/>
              <a:stCxn id="417" idx="6"/>
              <a:endCxn id="419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E5A94A76-709E-42D3-9EDA-E3A4CB214AA7}"/>
                </a:ext>
              </a:extLst>
            </p:cNvPr>
            <p:cNvCxnSpPr>
              <a:cxnSpLocks/>
              <a:stCxn id="417" idx="6"/>
              <a:endCxn id="420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2096890E-EC8E-4E08-A2BD-D007E0495202}"/>
                </a:ext>
              </a:extLst>
            </p:cNvPr>
            <p:cNvCxnSpPr>
              <a:cxnSpLocks/>
              <a:stCxn id="418" idx="6"/>
              <a:endCxn id="419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355800E8-4F43-4BBB-8421-FAD7B4CA0DEE}"/>
                </a:ext>
              </a:extLst>
            </p:cNvPr>
            <p:cNvCxnSpPr>
              <a:cxnSpLocks/>
              <a:stCxn id="418" idx="6"/>
              <a:endCxn id="420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58D35898-3ACA-4E21-AAE9-10B478791DF2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9E94A946-0BD3-40B9-A9DE-1BF36CD56D08}"/>
              </a:ext>
            </a:extLst>
          </p:cNvPr>
          <p:cNvGrpSpPr/>
          <p:nvPr/>
        </p:nvGrpSpPr>
        <p:grpSpPr>
          <a:xfrm>
            <a:off x="7341877" y="4652963"/>
            <a:ext cx="4372876" cy="2164336"/>
            <a:chOff x="1846052" y="1362972"/>
            <a:chExt cx="6535951" cy="3697861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B9DA3E1F-30D2-420B-8200-C890CDF0C665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9BF6A3B-0619-436C-A908-E9AD23C60626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2D1C27B5-CFA9-4837-886E-29FB530CF079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71D71E54-8533-4346-9B36-282203E31D7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D8B6EBC6-6A87-4C99-9490-816A0264F0D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81786361-50A4-49BC-9CDB-56451A928BEA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A4000F7B-3683-49D8-AE20-37528077575D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55D4222-74F4-41F8-93DD-E8F112E352D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9BBF06F0-9D71-4A70-B9FE-293E082B2CC6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6B92024-AE01-4D6A-9B50-CA5A150BAB9D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BF809B88-6AE4-4D64-A162-8755FEB4D349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0FE8075C-F9E0-4766-86DA-328B8925562A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815F8A5A-7506-44C2-8BA9-DC1A743AEA3C}"/>
                </a:ext>
              </a:extLst>
            </p:cNvPr>
            <p:cNvCxnSpPr>
              <a:cxnSpLocks/>
              <a:stCxn id="475" idx="6"/>
              <a:endCxn id="539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5338EE75-7516-4E2F-AA11-64075CC44C93}"/>
                </a:ext>
              </a:extLst>
            </p:cNvPr>
            <p:cNvCxnSpPr>
              <a:stCxn id="475" idx="6"/>
              <a:endCxn id="476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3DC35149-6634-4B31-A538-0152F9F9DDC2}"/>
                </a:ext>
              </a:extLst>
            </p:cNvPr>
            <p:cNvCxnSpPr>
              <a:cxnSpLocks/>
              <a:stCxn id="475" idx="6"/>
              <a:endCxn id="477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E49F255B-952C-4DAE-B944-58B25BC7857E}"/>
                </a:ext>
              </a:extLst>
            </p:cNvPr>
            <p:cNvCxnSpPr>
              <a:cxnSpLocks/>
              <a:stCxn id="475" idx="6"/>
              <a:endCxn id="478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EEB84F9B-D24D-424D-A7C7-19C7A1E8965E}"/>
                </a:ext>
              </a:extLst>
            </p:cNvPr>
            <p:cNvCxnSpPr>
              <a:cxnSpLocks/>
              <a:stCxn id="475" idx="6"/>
              <a:endCxn id="479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A699461-EBCE-4FC8-87CE-E4C4F76968C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5534127F-A620-4F1A-98AE-2B82F35458CD}"/>
                </a:ext>
              </a:extLst>
            </p:cNvPr>
            <p:cNvCxnSpPr>
              <a:cxnSpLocks/>
              <a:stCxn id="492" idx="6"/>
              <a:endCxn id="539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4FC9634A-5505-4EB7-A140-C8D0DA14CB98}"/>
                </a:ext>
              </a:extLst>
            </p:cNvPr>
            <p:cNvCxnSpPr>
              <a:cxnSpLocks/>
              <a:stCxn id="492" idx="6"/>
              <a:endCxn id="476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DE1BF0A2-104A-402F-BEEA-C39ED55896A4}"/>
                </a:ext>
              </a:extLst>
            </p:cNvPr>
            <p:cNvCxnSpPr>
              <a:cxnSpLocks/>
              <a:stCxn id="492" idx="6"/>
              <a:endCxn id="477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15863F4E-BB32-46CA-A320-8C34FB4CCC69}"/>
                </a:ext>
              </a:extLst>
            </p:cNvPr>
            <p:cNvCxnSpPr>
              <a:cxnSpLocks/>
              <a:stCxn id="492" idx="6"/>
              <a:endCxn id="478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7242906E-0A48-473D-A1DE-8B0C3E08A87C}"/>
                </a:ext>
              </a:extLst>
            </p:cNvPr>
            <p:cNvCxnSpPr>
              <a:cxnSpLocks/>
              <a:stCxn id="492" idx="6"/>
              <a:endCxn id="479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9BA5B841-C4C3-4132-BFFE-998C3133379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03F3BBD3-DBC2-4108-B2B3-1D3F965D5048}"/>
                </a:ext>
              </a:extLst>
            </p:cNvPr>
            <p:cNvCxnSpPr>
              <a:cxnSpLocks/>
              <a:stCxn id="498" idx="6"/>
              <a:endCxn id="539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CB1AC8F7-AF72-4605-9345-BCD94F90E11A}"/>
                </a:ext>
              </a:extLst>
            </p:cNvPr>
            <p:cNvCxnSpPr>
              <a:cxnSpLocks/>
              <a:stCxn id="498" idx="6"/>
              <a:endCxn id="476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0A0AEB2B-442C-4C83-AAC0-6606B8F0E2A0}"/>
                </a:ext>
              </a:extLst>
            </p:cNvPr>
            <p:cNvCxnSpPr>
              <a:cxnSpLocks/>
              <a:stCxn id="498" idx="6"/>
              <a:endCxn id="477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43CDA585-69D6-4624-881C-4C14EC1F85F2}"/>
                </a:ext>
              </a:extLst>
            </p:cNvPr>
            <p:cNvCxnSpPr>
              <a:cxnSpLocks/>
              <a:stCxn id="498" idx="6"/>
              <a:endCxn id="478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DC204C3A-6F8A-4CE5-A5DA-314CAF0AD262}"/>
                </a:ext>
              </a:extLst>
            </p:cNvPr>
            <p:cNvCxnSpPr>
              <a:cxnSpLocks/>
              <a:stCxn id="498" idx="6"/>
              <a:endCxn id="479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EB4387E4-E6A6-4143-81EB-1CF44B099BA4}"/>
                </a:ext>
              </a:extLst>
            </p:cNvPr>
            <p:cNvCxnSpPr>
              <a:cxnSpLocks/>
              <a:stCxn id="539" idx="6"/>
              <a:endCxn id="480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8C929E28-76BE-45D0-AC51-838C2722F3AD}"/>
                </a:ext>
              </a:extLst>
            </p:cNvPr>
            <p:cNvCxnSpPr>
              <a:cxnSpLocks/>
              <a:stCxn id="539" idx="6"/>
              <a:endCxn id="481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1F1390E6-2330-4B56-BFD6-544CD91548D5}"/>
                </a:ext>
              </a:extLst>
            </p:cNvPr>
            <p:cNvCxnSpPr>
              <a:cxnSpLocks/>
              <a:stCxn id="539" idx="6"/>
              <a:endCxn id="482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18A80B63-79FD-400C-BEBD-D7C37637CEEF}"/>
                </a:ext>
              </a:extLst>
            </p:cNvPr>
            <p:cNvCxnSpPr>
              <a:cxnSpLocks/>
              <a:stCxn id="539" idx="6"/>
              <a:endCxn id="483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CD245FEA-B636-4F43-A87C-E7DCC9E6A4D9}"/>
                </a:ext>
              </a:extLst>
            </p:cNvPr>
            <p:cNvCxnSpPr>
              <a:cxnSpLocks/>
              <a:stCxn id="539" idx="6"/>
              <a:endCxn id="484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21B392C6-3028-43F0-8A9C-F9FE980EF28C}"/>
                </a:ext>
              </a:extLst>
            </p:cNvPr>
            <p:cNvCxnSpPr>
              <a:cxnSpLocks/>
              <a:stCxn id="476" idx="6"/>
              <a:endCxn id="480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A57C6600-7B8E-4838-8E20-25665998275A}"/>
                </a:ext>
              </a:extLst>
            </p:cNvPr>
            <p:cNvCxnSpPr>
              <a:cxnSpLocks/>
              <a:stCxn id="476" idx="6"/>
              <a:endCxn id="481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681C2290-8197-40A4-8CC4-6E873AE0D0DB}"/>
                </a:ext>
              </a:extLst>
            </p:cNvPr>
            <p:cNvCxnSpPr>
              <a:cxnSpLocks/>
              <a:stCxn id="476" idx="6"/>
              <a:endCxn id="482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id="{A6AE63AB-B18B-4D95-9BED-CA363D851D9A}"/>
                </a:ext>
              </a:extLst>
            </p:cNvPr>
            <p:cNvCxnSpPr>
              <a:cxnSpLocks/>
              <a:stCxn id="476" idx="6"/>
              <a:endCxn id="483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231C09F1-95B2-4060-8729-114A3A217761}"/>
                </a:ext>
              </a:extLst>
            </p:cNvPr>
            <p:cNvCxnSpPr>
              <a:cxnSpLocks/>
              <a:stCxn id="476" idx="6"/>
              <a:endCxn id="484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Arrow Connector 513">
              <a:extLst>
                <a:ext uri="{FF2B5EF4-FFF2-40B4-BE49-F238E27FC236}">
                  <a16:creationId xmlns:a16="http://schemas.microsoft.com/office/drawing/2014/main" id="{638059D7-9314-4A90-9681-4454CAE4F933}"/>
                </a:ext>
              </a:extLst>
            </p:cNvPr>
            <p:cNvCxnSpPr>
              <a:cxnSpLocks/>
              <a:stCxn id="477" idx="6"/>
              <a:endCxn id="480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744C50DD-2F86-4B66-8DF5-4835B5727924}"/>
                </a:ext>
              </a:extLst>
            </p:cNvPr>
            <p:cNvCxnSpPr>
              <a:cxnSpLocks/>
              <a:stCxn id="477" idx="6"/>
              <a:endCxn id="481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A819B088-D79F-4DD2-B01D-59F3A3861342}"/>
                </a:ext>
              </a:extLst>
            </p:cNvPr>
            <p:cNvCxnSpPr>
              <a:cxnSpLocks/>
              <a:stCxn id="477" idx="6"/>
              <a:endCxn id="482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B8FE7B27-9351-4B9B-AE33-C3BFE9AD7B5B}"/>
                </a:ext>
              </a:extLst>
            </p:cNvPr>
            <p:cNvCxnSpPr>
              <a:cxnSpLocks/>
              <a:stCxn id="477" idx="6"/>
              <a:endCxn id="483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EA9C81C6-1846-4603-B887-466ED14C5AA9}"/>
                </a:ext>
              </a:extLst>
            </p:cNvPr>
            <p:cNvCxnSpPr>
              <a:cxnSpLocks/>
              <a:stCxn id="477" idx="6"/>
              <a:endCxn id="484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6EF6C8B8-7A21-4F56-9E78-0F2CA6A56352}"/>
                </a:ext>
              </a:extLst>
            </p:cNvPr>
            <p:cNvCxnSpPr>
              <a:cxnSpLocks/>
              <a:stCxn id="478" idx="6"/>
              <a:endCxn id="480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D110448F-6F1C-47FB-B7E6-A3B29EC36E2D}"/>
                </a:ext>
              </a:extLst>
            </p:cNvPr>
            <p:cNvCxnSpPr>
              <a:cxnSpLocks/>
              <a:stCxn id="478" idx="6"/>
              <a:endCxn id="481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8211BE8A-BAD7-48C9-9C12-F6E74647B2E5}"/>
                </a:ext>
              </a:extLst>
            </p:cNvPr>
            <p:cNvCxnSpPr>
              <a:cxnSpLocks/>
              <a:stCxn id="478" idx="6"/>
              <a:endCxn id="482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:a16="http://schemas.microsoft.com/office/drawing/2014/main" id="{E383E343-7A11-401D-BE61-DBAEAB7D8C7E}"/>
                </a:ext>
              </a:extLst>
            </p:cNvPr>
            <p:cNvCxnSpPr>
              <a:cxnSpLocks/>
              <a:stCxn id="478" idx="6"/>
              <a:endCxn id="483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id="{C68C4363-10FA-45A1-A868-492CC066001E}"/>
                </a:ext>
              </a:extLst>
            </p:cNvPr>
            <p:cNvCxnSpPr>
              <a:cxnSpLocks/>
              <a:stCxn id="478" idx="6"/>
              <a:endCxn id="484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>
              <a:extLst>
                <a:ext uri="{FF2B5EF4-FFF2-40B4-BE49-F238E27FC236}">
                  <a16:creationId xmlns:a16="http://schemas.microsoft.com/office/drawing/2014/main" id="{E48BE125-F71F-42E3-A2F5-C6416D26456D}"/>
                </a:ext>
              </a:extLst>
            </p:cNvPr>
            <p:cNvCxnSpPr>
              <a:cxnSpLocks/>
              <a:stCxn id="479" idx="6"/>
              <a:endCxn id="480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D0C2E535-7B7D-4D6A-8006-7E0A00723CE4}"/>
                </a:ext>
              </a:extLst>
            </p:cNvPr>
            <p:cNvCxnSpPr>
              <a:cxnSpLocks/>
              <a:stCxn id="479" idx="6"/>
              <a:endCxn id="481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28052C32-8DB8-4D8A-9A8C-42E60FE4647E}"/>
                </a:ext>
              </a:extLst>
            </p:cNvPr>
            <p:cNvCxnSpPr>
              <a:cxnSpLocks/>
              <a:stCxn id="479" idx="6"/>
              <a:endCxn id="482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E37F8DC6-3983-4A8D-A58B-0EBA5166D4A9}"/>
                </a:ext>
              </a:extLst>
            </p:cNvPr>
            <p:cNvCxnSpPr>
              <a:cxnSpLocks/>
              <a:stCxn id="479" idx="6"/>
              <a:endCxn id="483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9C6A99EC-66E4-4F81-A95F-9C6D8C44CFD7}"/>
                </a:ext>
              </a:extLst>
            </p:cNvPr>
            <p:cNvCxnSpPr>
              <a:cxnSpLocks/>
              <a:stCxn id="479" idx="6"/>
              <a:endCxn id="484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495D1C39-48AF-4FDB-9276-17966335327B}"/>
                </a:ext>
              </a:extLst>
            </p:cNvPr>
            <p:cNvCxnSpPr>
              <a:cxnSpLocks/>
              <a:stCxn id="480" idx="6"/>
              <a:endCxn id="485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6B8C056C-11F9-4C93-83C5-D74321EC4715}"/>
                </a:ext>
              </a:extLst>
            </p:cNvPr>
            <p:cNvCxnSpPr>
              <a:cxnSpLocks/>
              <a:stCxn id="480" idx="6"/>
              <a:endCxn id="486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4E0E3F47-2112-4B90-BA40-E126B41B5EC2}"/>
                </a:ext>
              </a:extLst>
            </p:cNvPr>
            <p:cNvCxnSpPr>
              <a:cxnSpLocks/>
              <a:stCxn id="481" idx="6"/>
              <a:endCxn id="485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7E8DB70D-6DA6-4079-AA1D-0627CC2FBB46}"/>
                </a:ext>
              </a:extLst>
            </p:cNvPr>
            <p:cNvCxnSpPr>
              <a:cxnSpLocks/>
              <a:stCxn id="481" idx="6"/>
              <a:endCxn id="486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21A48AB-F48D-436E-B4FD-B3EA0E829CF5}"/>
                </a:ext>
              </a:extLst>
            </p:cNvPr>
            <p:cNvCxnSpPr>
              <a:cxnSpLocks/>
              <a:stCxn id="482" idx="6"/>
              <a:endCxn id="485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94361F36-1E3F-4751-981E-0730CE940D43}"/>
                </a:ext>
              </a:extLst>
            </p:cNvPr>
            <p:cNvCxnSpPr>
              <a:cxnSpLocks/>
              <a:stCxn id="482" idx="6"/>
              <a:endCxn id="486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B4C79A22-E699-4ADB-9987-58C899137AC5}"/>
                </a:ext>
              </a:extLst>
            </p:cNvPr>
            <p:cNvCxnSpPr>
              <a:cxnSpLocks/>
              <a:stCxn id="483" idx="6"/>
              <a:endCxn id="485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D43980D3-42C1-4A5A-BC64-D12FBA7937F4}"/>
                </a:ext>
              </a:extLst>
            </p:cNvPr>
            <p:cNvCxnSpPr>
              <a:cxnSpLocks/>
              <a:stCxn id="483" idx="6"/>
              <a:endCxn id="486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42117C06-07AA-46C0-AEF5-3AD8D8B89CAA}"/>
                </a:ext>
              </a:extLst>
            </p:cNvPr>
            <p:cNvCxnSpPr>
              <a:cxnSpLocks/>
              <a:stCxn id="484" idx="6"/>
              <a:endCxn id="485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E421C87C-D338-455E-8456-FDF536D4FEE5}"/>
                </a:ext>
              </a:extLst>
            </p:cNvPr>
            <p:cNvCxnSpPr>
              <a:cxnSpLocks/>
              <a:stCxn id="484" idx="6"/>
              <a:endCxn id="486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EC5F6D-03E8-46AD-AC87-8F60FF9F3114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Down Arrow 2">
                <a:extLst>
                  <a:ext uri="{FF2B5EF4-FFF2-40B4-BE49-F238E27FC236}">
                    <a16:creationId xmlns:a16="http://schemas.microsoft.com/office/drawing/2014/main" id="{396B9CC4-0E70-41D6-84B9-B180B397A0AF}"/>
                  </a:ext>
                </a:extLst>
              </p:cNvPr>
              <p:cNvSpPr/>
              <p:nvPr/>
            </p:nvSpPr>
            <p:spPr>
              <a:xfrm>
                <a:off x="9075883" y="1811909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0" name="Down Arrow 2">
                <a:extLst>
                  <a:ext uri="{FF2B5EF4-FFF2-40B4-BE49-F238E27FC236}">
                    <a16:creationId xmlns:a16="http://schemas.microsoft.com/office/drawing/2014/main" id="{396B9CC4-0E70-41D6-84B9-B180B397A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883" y="1811909"/>
                <a:ext cx="871538" cy="942977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1" name="Down Arrow 314">
                <a:extLst>
                  <a:ext uri="{FF2B5EF4-FFF2-40B4-BE49-F238E27FC236}">
                    <a16:creationId xmlns:a16="http://schemas.microsoft.com/office/drawing/2014/main" id="{6E7DB489-1354-4642-90FE-CF5ED768B7E5}"/>
                  </a:ext>
                </a:extLst>
              </p:cNvPr>
              <p:cNvSpPr/>
              <p:nvPr/>
            </p:nvSpPr>
            <p:spPr>
              <a:xfrm>
                <a:off x="9075883" y="4126487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1" name="Down Arrow 314">
                <a:extLst>
                  <a:ext uri="{FF2B5EF4-FFF2-40B4-BE49-F238E27FC236}">
                    <a16:creationId xmlns:a16="http://schemas.microsoft.com/office/drawing/2014/main" id="{6E7DB489-1354-4642-90FE-CF5ED768B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883" y="4126487"/>
                <a:ext cx="871538" cy="942977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65428958-54E0-46A3-91A3-096E348737DF}"/>
              </a:ext>
            </a:extLst>
          </p:cNvPr>
          <p:cNvSpPr/>
          <p:nvPr/>
        </p:nvSpPr>
        <p:spPr>
          <a:xfrm>
            <a:off x="4979167" y="2847212"/>
            <a:ext cx="2040846" cy="109523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Corresponds to (unrolled)</a:t>
            </a:r>
          </a:p>
        </p:txBody>
      </p:sp>
    </p:spTree>
    <p:extLst>
      <p:ext uri="{BB962C8B-B14F-4D97-AF65-F5344CB8AC3E}">
        <p14:creationId xmlns:p14="http://schemas.microsoft.com/office/powerpoint/2010/main" val="41291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0EED-486D-43B2-8728-6072CE25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diagram to represent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BB83D-22B8-47F9-851A-8F75CE48F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Below on the right we see a standard RNN, that uses </a:t>
                </a:r>
                <a:r>
                  <a:rPr lang="en-US" i="1" dirty="0">
                    <a:solidFill>
                      <a:srgbClr val="7030A0"/>
                    </a:solidFill>
                  </a:rPr>
                  <a:t>tanh</a:t>
                </a:r>
                <a:r>
                  <a:rPr lang="en-US" dirty="0"/>
                  <a:t> activation function (</a:t>
                </a:r>
                <a:r>
                  <a:rPr lang="en-US" dirty="0">
                    <a:solidFill>
                      <a:srgbClr val="7030A0"/>
                    </a:solidFill>
                  </a:rPr>
                  <a:t>hyperbolic tangent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new state depends on the previous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the computations of the current state (weights multiplication and activation function </a:t>
                </a:r>
                <a:r>
                  <a:rPr lang="en-US" i="1" dirty="0"/>
                  <a:t>tanh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BB83D-22B8-47F9-851A-8F75CE48F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A0014BF-2E76-46EB-8B66-15B54382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22" y="3711575"/>
            <a:ext cx="7239000" cy="26003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A48F107-C944-42BF-B77A-B552D364C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6" y="3607520"/>
            <a:ext cx="3448507" cy="28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41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8655-8546-6112-26FD-4D2C3130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generic cell state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computed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for the “input”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are the input weights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output is instead: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are the output weights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64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9CF-8D04-4D98-9845-CF2620EB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NLP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8775-4D17-46E2-A5F3-F8F6BCEC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65" y="1825625"/>
            <a:ext cx="3964708" cy="435133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</a:t>
            </a:r>
            <a:r>
              <a:rPr lang="en-US" sz="2200" dirty="0">
                <a:solidFill>
                  <a:srgbClr val="7030A0"/>
                </a:solidFill>
              </a:rPr>
              <a:t>ambiguity</a:t>
            </a:r>
            <a:r>
              <a:rPr lang="en-US" sz="2200" dirty="0"/>
              <a:t> of the language</a:t>
            </a:r>
          </a:p>
          <a:p>
            <a:pPr marL="457200" lvl="1" indent="0">
              <a:buNone/>
            </a:pPr>
            <a:r>
              <a:rPr lang="en-US" sz="1800" dirty="0"/>
              <a:t>Here we see examples of ambiguity</a:t>
            </a:r>
          </a:p>
          <a:p>
            <a:endParaRPr lang="en-US" sz="2200" dirty="0"/>
          </a:p>
          <a:p>
            <a:r>
              <a:rPr lang="en-US" sz="2200" dirty="0">
                <a:effectLst/>
                <a:latin typeface="Calibri "/>
              </a:rPr>
              <a:t>It relies on </a:t>
            </a:r>
            <a:r>
              <a:rPr lang="en-US" sz="2200" dirty="0">
                <a:solidFill>
                  <a:srgbClr val="7030A0"/>
                </a:solidFill>
                <a:effectLst/>
                <a:latin typeface="Calibri "/>
              </a:rPr>
              <a:t>contextual information</a:t>
            </a:r>
          </a:p>
          <a:p>
            <a:pPr marL="457200" lvl="1" indent="0">
              <a:buNone/>
            </a:pPr>
            <a:r>
              <a:rPr lang="en-US" sz="1400" dirty="0">
                <a:effectLst/>
              </a:rPr>
              <a:t>Implicit references, implicit memory, colloquialism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200" dirty="0">
                <a:latin typeface="MinionPro-Regular"/>
              </a:rPr>
              <a:t>Machine cannot understand </a:t>
            </a:r>
            <a:r>
              <a:rPr lang="en-US" sz="2200" dirty="0">
                <a:solidFill>
                  <a:srgbClr val="7030A0"/>
                </a:solidFill>
                <a:latin typeface="MinionPro-Regular"/>
              </a:rPr>
              <a:t>creativity</a:t>
            </a:r>
            <a:r>
              <a:rPr lang="en-US" sz="2200" dirty="0">
                <a:latin typeface="MinionPro-Regular"/>
              </a:rPr>
              <a:t> (poems, </a:t>
            </a:r>
            <a:r>
              <a:rPr lang="en-US" sz="2200" dirty="0" err="1">
                <a:latin typeface="MinionPro-Regular"/>
              </a:rPr>
              <a:t>etc</a:t>
            </a:r>
            <a:r>
              <a:rPr lang="en-US" sz="2200" dirty="0">
                <a:latin typeface="MinionPro-Regular"/>
              </a:rPr>
              <a:t>…)</a:t>
            </a:r>
          </a:p>
          <a:p>
            <a:endParaRPr lang="en-US" sz="2200" dirty="0">
              <a:latin typeface="MinionPro-Regular"/>
            </a:endParaRPr>
          </a:p>
          <a:p>
            <a:pPr algn="l"/>
            <a:r>
              <a:rPr lang="en-US" sz="2200" dirty="0">
                <a:latin typeface="MinionPro-Regular"/>
              </a:rPr>
              <a:t>There is </a:t>
            </a:r>
            <a:r>
              <a:rPr lang="en-US" sz="2200" dirty="0">
                <a:solidFill>
                  <a:srgbClr val="7030A0"/>
                </a:solidFill>
                <a:latin typeface="MinionPro-Regular"/>
              </a:rPr>
              <a:t>n</a:t>
            </a:r>
            <a:r>
              <a:rPr lang="en-US" sz="2200" b="0" i="0" u="none" strike="noStrike" baseline="0" dirty="0">
                <a:solidFill>
                  <a:srgbClr val="7030A0"/>
                </a:solidFill>
                <a:latin typeface="MinionPro-Regular"/>
              </a:rPr>
              <a:t>o direct mapping </a:t>
            </a:r>
            <a:r>
              <a:rPr lang="en-US" sz="2200" b="0" i="0" u="none" strike="noStrike" baseline="0" dirty="0">
                <a:latin typeface="MinionPro-Regular"/>
              </a:rPr>
              <a:t>between the vocabularies of any two languages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69E60F-353A-474B-9D3D-AFE68DE2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0925"/>
            <a:ext cx="5571835" cy="17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D000-D1C4-4E9E-AEFE-B5102604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BBE6E-8046-44E5-B015-7E6CE1DA7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implement BPTT</a:t>
            </a:r>
          </a:p>
          <a:p>
            <a:endParaRPr lang="en-US" dirty="0"/>
          </a:p>
          <a:p>
            <a:r>
              <a:rPr lang="en-US" dirty="0"/>
              <a:t>The backpropagation is not only “from output to input”, but also through time</a:t>
            </a:r>
          </a:p>
          <a:p>
            <a:pPr marL="457200" lvl="1" indent="0">
              <a:buNone/>
            </a:pPr>
            <a:r>
              <a:rPr lang="en-US" dirty="0"/>
              <a:t>Looping back the sequence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>
            <a:extLst>
              <a:ext uri="{FF2B5EF4-FFF2-40B4-BE49-F238E27FC236}">
                <a16:creationId xmlns:a16="http://schemas.microsoft.com/office/drawing/2014/main" id="{A3CD5A99-B3F2-45F8-960A-2E0CA7B48F70}"/>
              </a:ext>
            </a:extLst>
          </p:cNvPr>
          <p:cNvGrpSpPr/>
          <p:nvPr/>
        </p:nvGrpSpPr>
        <p:grpSpPr>
          <a:xfrm>
            <a:off x="3804345" y="0"/>
            <a:ext cx="4372876" cy="2164336"/>
            <a:chOff x="1846052" y="1362972"/>
            <a:chExt cx="6535951" cy="3697861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9A2182EA-841A-4DB8-B836-33BBCF00883F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0A3B2F4F-EDD1-4EB8-9B7D-1C356D691BFD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DE87E76-5B5C-4988-AA35-0274425277D5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B58CE0D-1CFF-443F-9B70-76DB84560D29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AB49B14-09A2-43C0-85A8-7E1D07D60571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43B32D7-3F68-4520-9D6D-88B0567B2D2E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88D96F5-9C0A-4F9A-8A48-1CD049F6BBF9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45B7E3B0-98BB-4BD0-B487-E3DDAD93CBFF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A261FEC-90DA-47F3-98B7-DB848D497675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33E7F8C8-A348-4E79-AA68-C0B603987C53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D943E771-6C4E-47CA-9736-B4A20DDDE1D0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F79099A7-280E-4E99-9BEE-1F14B3BB1950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312896B1-5960-4ED5-8786-3E24A8C856B3}"/>
                </a:ext>
              </a:extLst>
            </p:cNvPr>
            <p:cNvCxnSpPr>
              <a:cxnSpLocks/>
              <a:stCxn id="343" idx="6"/>
              <a:endCxn id="40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0B377CAD-67C8-45C9-84AF-C01EEFCC8EE7}"/>
                </a:ext>
              </a:extLst>
            </p:cNvPr>
            <p:cNvCxnSpPr>
              <a:stCxn id="343" idx="6"/>
              <a:endCxn id="34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4AAACA8F-6F54-42EE-9A1A-5EDF1CF838BF}"/>
                </a:ext>
              </a:extLst>
            </p:cNvPr>
            <p:cNvCxnSpPr>
              <a:cxnSpLocks/>
              <a:stCxn id="343" idx="6"/>
              <a:endCxn id="34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AC71C7F9-D7DA-49EA-801F-55541D85E70B}"/>
                </a:ext>
              </a:extLst>
            </p:cNvPr>
            <p:cNvCxnSpPr>
              <a:cxnSpLocks/>
              <a:stCxn id="343" idx="6"/>
              <a:endCxn id="34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DE0BEBD3-CE95-4456-AA50-F7421D92EC92}"/>
                </a:ext>
              </a:extLst>
            </p:cNvPr>
            <p:cNvCxnSpPr>
              <a:cxnSpLocks/>
              <a:stCxn id="343" idx="6"/>
              <a:endCxn id="34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1D72C85-6850-483A-B6BE-E5FAFE409A32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2D86387E-DA7A-40DF-A079-D3CAD648D2A8}"/>
                </a:ext>
              </a:extLst>
            </p:cNvPr>
            <p:cNvCxnSpPr>
              <a:cxnSpLocks/>
              <a:stCxn id="360" idx="6"/>
              <a:endCxn id="40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2BA34592-CECF-48BA-B8F7-B5DB9423A942}"/>
                </a:ext>
              </a:extLst>
            </p:cNvPr>
            <p:cNvCxnSpPr>
              <a:cxnSpLocks/>
              <a:stCxn id="360" idx="6"/>
              <a:endCxn id="34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EAE5BC62-5E02-4EB4-BFE5-736AE5A555E2}"/>
                </a:ext>
              </a:extLst>
            </p:cNvPr>
            <p:cNvCxnSpPr>
              <a:cxnSpLocks/>
              <a:stCxn id="360" idx="6"/>
              <a:endCxn id="34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9B2C58A9-05D7-407A-9724-10D2231C1277}"/>
                </a:ext>
              </a:extLst>
            </p:cNvPr>
            <p:cNvCxnSpPr>
              <a:cxnSpLocks/>
              <a:stCxn id="360" idx="6"/>
              <a:endCxn id="34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287321B5-79A0-4BDB-8F82-E9AE85A8C491}"/>
                </a:ext>
              </a:extLst>
            </p:cNvPr>
            <p:cNvCxnSpPr>
              <a:cxnSpLocks/>
              <a:stCxn id="360" idx="6"/>
              <a:endCxn id="34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0083D37-3198-4570-AFE9-07FCC3A7E665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BBB34259-579C-43C2-A3A8-38AC13ED7216}"/>
                </a:ext>
              </a:extLst>
            </p:cNvPr>
            <p:cNvCxnSpPr>
              <a:cxnSpLocks/>
              <a:stCxn id="366" idx="6"/>
              <a:endCxn id="40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6FC77727-8052-40E8-BE5D-A6A561EF4FBD}"/>
                </a:ext>
              </a:extLst>
            </p:cNvPr>
            <p:cNvCxnSpPr>
              <a:cxnSpLocks/>
              <a:stCxn id="366" idx="6"/>
              <a:endCxn id="34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D0A8CE20-C805-49FB-BC43-5DC755C32EBE}"/>
                </a:ext>
              </a:extLst>
            </p:cNvPr>
            <p:cNvCxnSpPr>
              <a:cxnSpLocks/>
              <a:stCxn id="366" idx="6"/>
              <a:endCxn id="34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1BB8BD5C-7C27-4EA2-8836-D9AE36B3B951}"/>
                </a:ext>
              </a:extLst>
            </p:cNvPr>
            <p:cNvCxnSpPr>
              <a:cxnSpLocks/>
              <a:stCxn id="366" idx="6"/>
              <a:endCxn id="34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DFD687F3-3B46-4C74-998E-194D17D7388D}"/>
                </a:ext>
              </a:extLst>
            </p:cNvPr>
            <p:cNvCxnSpPr>
              <a:cxnSpLocks/>
              <a:stCxn id="366" idx="6"/>
              <a:endCxn id="34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58F1C4A6-6BCD-4796-BE1B-989660B80994}"/>
                </a:ext>
              </a:extLst>
            </p:cNvPr>
            <p:cNvCxnSpPr>
              <a:cxnSpLocks/>
              <a:stCxn id="407" idx="6"/>
              <a:endCxn id="34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08DBD49E-5FF4-4EC8-9612-275C25E0480A}"/>
                </a:ext>
              </a:extLst>
            </p:cNvPr>
            <p:cNvCxnSpPr>
              <a:cxnSpLocks/>
              <a:stCxn id="407" idx="6"/>
              <a:endCxn id="34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7EB03901-40FE-4468-BD7A-7AAC32562F01}"/>
                </a:ext>
              </a:extLst>
            </p:cNvPr>
            <p:cNvCxnSpPr>
              <a:cxnSpLocks/>
              <a:stCxn id="407" idx="6"/>
              <a:endCxn id="35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0999D9E8-1D27-4420-B84E-4037FDE489C5}"/>
                </a:ext>
              </a:extLst>
            </p:cNvPr>
            <p:cNvCxnSpPr>
              <a:cxnSpLocks/>
              <a:stCxn id="407" idx="6"/>
              <a:endCxn id="35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ECE20B67-21F5-450A-AA24-937B0ED77C90}"/>
                </a:ext>
              </a:extLst>
            </p:cNvPr>
            <p:cNvCxnSpPr>
              <a:cxnSpLocks/>
              <a:stCxn id="407" idx="6"/>
              <a:endCxn id="35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39EB93C1-CB63-4081-A8AB-C7EC3B00C547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9B53A8C8-5A92-42C0-A16E-19357EFDFE2C}"/>
                </a:ext>
              </a:extLst>
            </p:cNvPr>
            <p:cNvCxnSpPr>
              <a:cxnSpLocks/>
              <a:stCxn id="344" idx="6"/>
              <a:endCxn id="34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70412927-5BB2-4230-A95A-897A4DEF3012}"/>
                </a:ext>
              </a:extLst>
            </p:cNvPr>
            <p:cNvCxnSpPr>
              <a:cxnSpLocks/>
              <a:stCxn id="344" idx="6"/>
              <a:endCxn id="35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7E7BCBE0-9EC5-4289-B47B-0F68FECE7C4C}"/>
                </a:ext>
              </a:extLst>
            </p:cNvPr>
            <p:cNvCxnSpPr>
              <a:cxnSpLocks/>
              <a:stCxn id="344" idx="6"/>
              <a:endCxn id="35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93E150B9-FDDB-46BF-B154-7A607063B669}"/>
                </a:ext>
              </a:extLst>
            </p:cNvPr>
            <p:cNvCxnSpPr>
              <a:cxnSpLocks/>
              <a:stCxn id="344" idx="6"/>
              <a:endCxn id="35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170F1794-6F1D-4CEE-A0B5-CBBCB0A8B80D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CCEAD292-778E-46EE-9250-73A552C1F0D1}"/>
                </a:ext>
              </a:extLst>
            </p:cNvPr>
            <p:cNvCxnSpPr>
              <a:cxnSpLocks/>
              <a:stCxn id="345" idx="6"/>
              <a:endCxn id="34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31F6FB6D-28EE-4FFD-B7B3-602F450824FE}"/>
                </a:ext>
              </a:extLst>
            </p:cNvPr>
            <p:cNvCxnSpPr>
              <a:cxnSpLocks/>
              <a:stCxn id="345" idx="6"/>
              <a:endCxn id="35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ADB78013-3ADA-431B-AD9C-DF7DC2AFD5BB}"/>
                </a:ext>
              </a:extLst>
            </p:cNvPr>
            <p:cNvCxnSpPr>
              <a:cxnSpLocks/>
              <a:stCxn id="345" idx="6"/>
              <a:endCxn id="35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605FE481-2958-4BC1-B1CF-495A0EF6870C}"/>
                </a:ext>
              </a:extLst>
            </p:cNvPr>
            <p:cNvCxnSpPr>
              <a:cxnSpLocks/>
              <a:stCxn id="345" idx="6"/>
              <a:endCxn id="35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655D24CE-5551-4B6B-8FF9-5B730F0CE60F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12C65DDB-A8AA-40BD-91CE-78C26AC5CB17}"/>
                </a:ext>
              </a:extLst>
            </p:cNvPr>
            <p:cNvCxnSpPr>
              <a:cxnSpLocks/>
              <a:stCxn id="346" idx="6"/>
              <a:endCxn id="34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29A2E1D8-8BAF-4B26-A705-A4D6B1D4CABE}"/>
                </a:ext>
              </a:extLst>
            </p:cNvPr>
            <p:cNvCxnSpPr>
              <a:cxnSpLocks/>
              <a:stCxn id="346" idx="6"/>
              <a:endCxn id="35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ECF9DBD7-14CF-449D-B5DE-5847AD6F0689}"/>
                </a:ext>
              </a:extLst>
            </p:cNvPr>
            <p:cNvCxnSpPr>
              <a:cxnSpLocks/>
              <a:stCxn id="346" idx="6"/>
              <a:endCxn id="35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3D5B334A-89EA-4977-8E69-57CD9187C396}"/>
                </a:ext>
              </a:extLst>
            </p:cNvPr>
            <p:cNvCxnSpPr>
              <a:cxnSpLocks/>
              <a:stCxn id="346" idx="6"/>
              <a:endCxn id="35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D18A1E25-6480-4FF7-A0CC-AD8E8E923ECF}"/>
                </a:ext>
              </a:extLst>
            </p:cNvPr>
            <p:cNvCxnSpPr>
              <a:cxnSpLocks/>
              <a:stCxn id="347" idx="6"/>
              <a:endCxn id="34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A6F8ED9D-9FD8-4654-AABE-92BF4706D011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AC425AB5-8CC9-4E38-925F-7B66E691E65F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B976B1DC-17DE-4922-882E-4288741B01FC}"/>
                </a:ext>
              </a:extLst>
            </p:cNvPr>
            <p:cNvCxnSpPr>
              <a:cxnSpLocks/>
              <a:stCxn id="347" idx="6"/>
              <a:endCxn id="35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33527F76-E23D-44BC-942D-1B1693FFC864}"/>
                </a:ext>
              </a:extLst>
            </p:cNvPr>
            <p:cNvCxnSpPr>
              <a:cxnSpLocks/>
              <a:stCxn id="347" idx="6"/>
              <a:endCxn id="35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E909A58B-D7CD-4B65-93F5-6602279EC863}"/>
                </a:ext>
              </a:extLst>
            </p:cNvPr>
            <p:cNvCxnSpPr>
              <a:cxnSpLocks/>
              <a:stCxn id="348" idx="6"/>
              <a:endCxn id="35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E821B2AD-47DB-45C5-A4F5-206583C4EA73}"/>
                </a:ext>
              </a:extLst>
            </p:cNvPr>
            <p:cNvCxnSpPr>
              <a:cxnSpLocks/>
              <a:stCxn id="348" idx="6"/>
              <a:endCxn id="35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11B5AF2A-702D-4FB5-B043-85CF0470B3A6}"/>
                </a:ext>
              </a:extLst>
            </p:cNvPr>
            <p:cNvCxnSpPr>
              <a:cxnSpLocks/>
              <a:stCxn id="349" idx="6"/>
              <a:endCxn id="35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08326429-6CE3-4E75-99DA-104F83628CA6}"/>
                </a:ext>
              </a:extLst>
            </p:cNvPr>
            <p:cNvCxnSpPr>
              <a:cxnSpLocks/>
              <a:stCxn id="349" idx="6"/>
              <a:endCxn id="35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BF6F8D52-A376-4388-8C53-D9E9C237143D}"/>
                </a:ext>
              </a:extLst>
            </p:cNvPr>
            <p:cNvCxnSpPr>
              <a:cxnSpLocks/>
              <a:stCxn id="350" idx="6"/>
              <a:endCxn id="35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2A07A262-4418-426A-9ED2-6C02D05E556E}"/>
                </a:ext>
              </a:extLst>
            </p:cNvPr>
            <p:cNvCxnSpPr>
              <a:cxnSpLocks/>
              <a:stCxn id="350" idx="6"/>
              <a:endCxn id="35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E533358C-6098-46B8-979F-3EBD077A77DE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5981977B-B380-49CC-B031-E733F2DBD635}"/>
                </a:ext>
              </a:extLst>
            </p:cNvPr>
            <p:cNvCxnSpPr>
              <a:cxnSpLocks/>
              <a:stCxn id="351" idx="6"/>
              <a:endCxn id="35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10D60371-E51C-4D18-B4CD-81E50F976AB9}"/>
                </a:ext>
              </a:extLst>
            </p:cNvPr>
            <p:cNvCxnSpPr>
              <a:cxnSpLocks/>
              <a:stCxn id="352" idx="6"/>
              <a:endCxn id="35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C59EDF6A-7F2E-4B24-9481-D59D8A98D265}"/>
                </a:ext>
              </a:extLst>
            </p:cNvPr>
            <p:cNvCxnSpPr>
              <a:cxnSpLocks/>
              <a:stCxn id="352" idx="6"/>
              <a:endCxn id="35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F35EFE24-E589-4FD1-AE0F-B58301704180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FF484EA3-6B12-4DA4-8256-2B3EBD1B6576}"/>
              </a:ext>
            </a:extLst>
          </p:cNvPr>
          <p:cNvGrpSpPr/>
          <p:nvPr/>
        </p:nvGrpSpPr>
        <p:grpSpPr>
          <a:xfrm>
            <a:off x="3804345" y="2338105"/>
            <a:ext cx="4372876" cy="2164336"/>
            <a:chOff x="1846052" y="1362972"/>
            <a:chExt cx="6535951" cy="3697861"/>
          </a:xfrm>
        </p:grpSpPr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5819B530-1E09-474E-9ED3-9BEE7A516D6A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59E37C3C-26AE-4134-AE23-7960568CFCD2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4FF35468-4D37-433F-81E2-9A42D9DE725B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9E8BB902-B20D-475B-9D50-468713541194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F67F9C50-63BB-42D4-AF67-3335024DAEFD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B9138E88-EE1D-4D2A-9B64-62DC3EEA8DD2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7055B655-6101-4756-97B2-735C1576F15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DBFECC-00AE-49E5-8D44-5DBA8F0CD74E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79448B6-5B33-409C-BDBC-92CB7D686BC8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AD1D21E-5A1F-4BA8-9ACC-66DEFA1341EB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BC0AA473-BE60-4CC8-B268-218BEDFD3BC0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C0681594-9B6F-4E9E-99A3-0918819ACFD8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FDAA29E3-DA33-48DB-BE56-080BF89253F9}"/>
                </a:ext>
              </a:extLst>
            </p:cNvPr>
            <p:cNvCxnSpPr>
              <a:cxnSpLocks/>
              <a:stCxn id="409" idx="6"/>
              <a:endCxn id="473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A9840C1C-F63C-4AE4-A865-DC7BC4EDA31E}"/>
                </a:ext>
              </a:extLst>
            </p:cNvPr>
            <p:cNvCxnSpPr>
              <a:stCxn id="409" idx="6"/>
              <a:endCxn id="410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7A91909A-DDF9-445C-8809-D00D1B143808}"/>
                </a:ext>
              </a:extLst>
            </p:cNvPr>
            <p:cNvCxnSpPr>
              <a:cxnSpLocks/>
              <a:stCxn id="409" idx="6"/>
              <a:endCxn id="411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AF08E5D7-65E9-452E-BBEF-D2C4DF0D3697}"/>
                </a:ext>
              </a:extLst>
            </p:cNvPr>
            <p:cNvCxnSpPr>
              <a:cxnSpLocks/>
              <a:stCxn id="409" idx="6"/>
              <a:endCxn id="412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50B6DC05-45E1-4657-9C7B-4B8DE90D6811}"/>
                </a:ext>
              </a:extLst>
            </p:cNvPr>
            <p:cNvCxnSpPr>
              <a:cxnSpLocks/>
              <a:stCxn id="409" idx="6"/>
              <a:endCxn id="413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2252231-DD94-440F-B9D0-352BE190EAC1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D47B86FE-F7F2-4B47-87E1-6F7EBEFD7D9C}"/>
                </a:ext>
              </a:extLst>
            </p:cNvPr>
            <p:cNvCxnSpPr>
              <a:cxnSpLocks/>
              <a:stCxn id="426" idx="6"/>
              <a:endCxn id="473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FA560139-D49A-4CEB-B51B-4E5A76987AA9}"/>
                </a:ext>
              </a:extLst>
            </p:cNvPr>
            <p:cNvCxnSpPr>
              <a:cxnSpLocks/>
              <a:stCxn id="426" idx="6"/>
              <a:endCxn id="410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ADE26683-8FED-46D3-8604-8E66EA004AA5}"/>
                </a:ext>
              </a:extLst>
            </p:cNvPr>
            <p:cNvCxnSpPr>
              <a:cxnSpLocks/>
              <a:stCxn id="426" idx="6"/>
              <a:endCxn id="411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3AD8100A-C771-4ACE-BCE0-B290223C8793}"/>
                </a:ext>
              </a:extLst>
            </p:cNvPr>
            <p:cNvCxnSpPr>
              <a:cxnSpLocks/>
              <a:stCxn id="426" idx="6"/>
              <a:endCxn id="412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CB690D58-4DF7-4C2B-9827-DD2C1993AA8C}"/>
                </a:ext>
              </a:extLst>
            </p:cNvPr>
            <p:cNvCxnSpPr>
              <a:cxnSpLocks/>
              <a:stCxn id="426" idx="6"/>
              <a:endCxn id="413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8C248FEB-58D2-4E4D-A13D-6FB523E53377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D7777D55-5544-4DEF-AB46-139D3163085B}"/>
                </a:ext>
              </a:extLst>
            </p:cNvPr>
            <p:cNvCxnSpPr>
              <a:cxnSpLocks/>
              <a:stCxn id="432" idx="6"/>
              <a:endCxn id="473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3C92AC60-DC20-42AE-A9C4-623D2A89FCFC}"/>
                </a:ext>
              </a:extLst>
            </p:cNvPr>
            <p:cNvCxnSpPr>
              <a:cxnSpLocks/>
              <a:stCxn id="432" idx="6"/>
              <a:endCxn id="410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B232B165-4D09-4ACD-AF24-CE36A27748B5}"/>
                </a:ext>
              </a:extLst>
            </p:cNvPr>
            <p:cNvCxnSpPr>
              <a:cxnSpLocks/>
              <a:stCxn id="432" idx="6"/>
              <a:endCxn id="411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FC7738B8-ABD9-4D8D-A8B2-75B90E06C2FF}"/>
                </a:ext>
              </a:extLst>
            </p:cNvPr>
            <p:cNvCxnSpPr>
              <a:cxnSpLocks/>
              <a:stCxn id="432" idx="6"/>
              <a:endCxn id="412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Arrow Connector 436">
              <a:extLst>
                <a:ext uri="{FF2B5EF4-FFF2-40B4-BE49-F238E27FC236}">
                  <a16:creationId xmlns:a16="http://schemas.microsoft.com/office/drawing/2014/main" id="{6DDE2E19-AE0A-4BD4-BC62-56B117250E29}"/>
                </a:ext>
              </a:extLst>
            </p:cNvPr>
            <p:cNvCxnSpPr>
              <a:cxnSpLocks/>
              <a:stCxn id="432" idx="6"/>
              <a:endCxn id="413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7F81C84C-7981-413E-ABE1-F5A413638A4E}"/>
                </a:ext>
              </a:extLst>
            </p:cNvPr>
            <p:cNvCxnSpPr>
              <a:cxnSpLocks/>
              <a:stCxn id="473" idx="6"/>
              <a:endCxn id="414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E0A85D78-8809-491D-86F4-FC8CEA8B6877}"/>
                </a:ext>
              </a:extLst>
            </p:cNvPr>
            <p:cNvCxnSpPr>
              <a:cxnSpLocks/>
              <a:stCxn id="473" idx="6"/>
              <a:endCxn id="415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54AD8F45-4D1A-49FA-8A78-F6031CDC7951}"/>
                </a:ext>
              </a:extLst>
            </p:cNvPr>
            <p:cNvCxnSpPr>
              <a:cxnSpLocks/>
              <a:stCxn id="473" idx="6"/>
              <a:endCxn id="416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7F2528AB-E9E2-4793-B778-76F22A8F49C4}"/>
                </a:ext>
              </a:extLst>
            </p:cNvPr>
            <p:cNvCxnSpPr>
              <a:cxnSpLocks/>
              <a:stCxn id="473" idx="6"/>
              <a:endCxn id="417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6E1E1005-6326-4ACF-B9E2-4EFA0A51763D}"/>
                </a:ext>
              </a:extLst>
            </p:cNvPr>
            <p:cNvCxnSpPr>
              <a:cxnSpLocks/>
              <a:stCxn id="473" idx="6"/>
              <a:endCxn id="418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6827C8AE-9BB2-4C2D-904B-F69B442D1C1B}"/>
                </a:ext>
              </a:extLst>
            </p:cNvPr>
            <p:cNvCxnSpPr>
              <a:cxnSpLocks/>
              <a:stCxn id="410" idx="6"/>
              <a:endCxn id="414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0F745AE3-F94C-4186-B48D-3BFE4C768677}"/>
                </a:ext>
              </a:extLst>
            </p:cNvPr>
            <p:cNvCxnSpPr>
              <a:cxnSpLocks/>
              <a:stCxn id="410" idx="6"/>
              <a:endCxn id="415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F5171B9C-553D-406F-872D-3FF428878CDC}"/>
                </a:ext>
              </a:extLst>
            </p:cNvPr>
            <p:cNvCxnSpPr>
              <a:cxnSpLocks/>
              <a:stCxn id="410" idx="6"/>
              <a:endCxn id="416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AC814248-0FAA-43E2-B594-EA97493D7762}"/>
                </a:ext>
              </a:extLst>
            </p:cNvPr>
            <p:cNvCxnSpPr>
              <a:cxnSpLocks/>
              <a:stCxn id="410" idx="6"/>
              <a:endCxn id="417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D97EF09-2C7C-402A-9EF4-022F465DE639}"/>
                </a:ext>
              </a:extLst>
            </p:cNvPr>
            <p:cNvCxnSpPr>
              <a:cxnSpLocks/>
              <a:stCxn id="410" idx="6"/>
              <a:endCxn id="418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44E0C49D-6334-4579-AD2B-AE3B75AF7EFE}"/>
                </a:ext>
              </a:extLst>
            </p:cNvPr>
            <p:cNvCxnSpPr>
              <a:cxnSpLocks/>
              <a:stCxn id="411" idx="6"/>
              <a:endCxn id="414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B49BD087-39E0-4154-A635-A4E3FFB4F7E1}"/>
                </a:ext>
              </a:extLst>
            </p:cNvPr>
            <p:cNvCxnSpPr>
              <a:cxnSpLocks/>
              <a:stCxn id="411" idx="6"/>
              <a:endCxn id="415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361505F0-E37A-4E62-9E19-48508A4E346B}"/>
                </a:ext>
              </a:extLst>
            </p:cNvPr>
            <p:cNvCxnSpPr>
              <a:cxnSpLocks/>
              <a:stCxn id="411" idx="6"/>
              <a:endCxn id="416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2D4076B8-E4B0-473E-BAAC-41095EA2FDBF}"/>
                </a:ext>
              </a:extLst>
            </p:cNvPr>
            <p:cNvCxnSpPr>
              <a:cxnSpLocks/>
              <a:stCxn id="411" idx="6"/>
              <a:endCxn id="417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CEC6B94B-3819-4E4C-9A6B-DF24E8F6823F}"/>
                </a:ext>
              </a:extLst>
            </p:cNvPr>
            <p:cNvCxnSpPr>
              <a:cxnSpLocks/>
              <a:stCxn id="411" idx="6"/>
              <a:endCxn id="418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8B8DC01E-4A85-4B69-848D-F04253B933F8}"/>
                </a:ext>
              </a:extLst>
            </p:cNvPr>
            <p:cNvCxnSpPr>
              <a:cxnSpLocks/>
              <a:stCxn id="412" idx="6"/>
              <a:endCxn id="414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A7E9611F-6B7E-46DE-BD33-77E13BD6CCCD}"/>
                </a:ext>
              </a:extLst>
            </p:cNvPr>
            <p:cNvCxnSpPr>
              <a:cxnSpLocks/>
              <a:stCxn id="412" idx="6"/>
              <a:endCxn id="415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D060A557-735F-487E-8652-B15455015DC3}"/>
                </a:ext>
              </a:extLst>
            </p:cNvPr>
            <p:cNvCxnSpPr>
              <a:cxnSpLocks/>
              <a:stCxn id="412" idx="6"/>
              <a:endCxn id="416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3C273CE7-CA51-40A9-B6DE-7A9CA552AAA8}"/>
                </a:ext>
              </a:extLst>
            </p:cNvPr>
            <p:cNvCxnSpPr>
              <a:cxnSpLocks/>
              <a:stCxn id="412" idx="6"/>
              <a:endCxn id="417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238A0442-E71D-4764-A8BF-7DD44787E0BB}"/>
                </a:ext>
              </a:extLst>
            </p:cNvPr>
            <p:cNvCxnSpPr>
              <a:cxnSpLocks/>
              <a:stCxn id="412" idx="6"/>
              <a:endCxn id="418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7E9CF597-5562-44A2-8AF8-A3EC3B696FCC}"/>
                </a:ext>
              </a:extLst>
            </p:cNvPr>
            <p:cNvCxnSpPr>
              <a:cxnSpLocks/>
              <a:stCxn id="413" idx="6"/>
              <a:endCxn id="414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BF41B694-4E2B-4708-8CBD-C6221B690385}"/>
                </a:ext>
              </a:extLst>
            </p:cNvPr>
            <p:cNvCxnSpPr>
              <a:cxnSpLocks/>
              <a:stCxn id="413" idx="6"/>
              <a:endCxn id="415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564B8CBE-AC44-4929-AD20-9D8221DF69B7}"/>
                </a:ext>
              </a:extLst>
            </p:cNvPr>
            <p:cNvCxnSpPr>
              <a:cxnSpLocks/>
              <a:stCxn id="413" idx="6"/>
              <a:endCxn id="416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9E4A92B7-F4B7-4DD3-B478-91F61414E696}"/>
                </a:ext>
              </a:extLst>
            </p:cNvPr>
            <p:cNvCxnSpPr>
              <a:cxnSpLocks/>
              <a:stCxn id="413" idx="6"/>
              <a:endCxn id="417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551AD869-3D48-4B24-A3CF-D1E3BB074216}"/>
                </a:ext>
              </a:extLst>
            </p:cNvPr>
            <p:cNvCxnSpPr>
              <a:cxnSpLocks/>
              <a:stCxn id="413" idx="6"/>
              <a:endCxn id="418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4B19CDF6-8045-4EEA-97AC-DFB7CE43C05E}"/>
                </a:ext>
              </a:extLst>
            </p:cNvPr>
            <p:cNvCxnSpPr>
              <a:cxnSpLocks/>
              <a:stCxn id="414" idx="6"/>
              <a:endCxn id="419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31484BE6-6066-4F99-860E-5B6E4ADEB336}"/>
                </a:ext>
              </a:extLst>
            </p:cNvPr>
            <p:cNvCxnSpPr>
              <a:cxnSpLocks/>
              <a:stCxn id="414" idx="6"/>
              <a:endCxn id="420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5789E298-23D7-4D20-876D-211578DA7283}"/>
                </a:ext>
              </a:extLst>
            </p:cNvPr>
            <p:cNvCxnSpPr>
              <a:cxnSpLocks/>
              <a:stCxn id="415" idx="6"/>
              <a:endCxn id="419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93EE8EB8-43B4-44FF-A38B-48C80583FE43}"/>
                </a:ext>
              </a:extLst>
            </p:cNvPr>
            <p:cNvCxnSpPr>
              <a:cxnSpLocks/>
              <a:stCxn id="415" idx="6"/>
              <a:endCxn id="420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C6CD7572-4FD8-4F6E-BE73-E776E66E878E}"/>
                </a:ext>
              </a:extLst>
            </p:cNvPr>
            <p:cNvCxnSpPr>
              <a:cxnSpLocks/>
              <a:stCxn id="416" idx="6"/>
              <a:endCxn id="419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E95E1B54-6FD0-4A6F-98BB-29D4C9F3D3C9}"/>
                </a:ext>
              </a:extLst>
            </p:cNvPr>
            <p:cNvCxnSpPr>
              <a:cxnSpLocks/>
              <a:stCxn id="416" idx="6"/>
              <a:endCxn id="420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698419D9-B6A6-4962-9821-7AC878C09727}"/>
                </a:ext>
              </a:extLst>
            </p:cNvPr>
            <p:cNvCxnSpPr>
              <a:cxnSpLocks/>
              <a:stCxn id="417" idx="6"/>
              <a:endCxn id="419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E5A94A76-709E-42D3-9EDA-E3A4CB214AA7}"/>
                </a:ext>
              </a:extLst>
            </p:cNvPr>
            <p:cNvCxnSpPr>
              <a:cxnSpLocks/>
              <a:stCxn id="417" idx="6"/>
              <a:endCxn id="420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2096890E-EC8E-4E08-A2BD-D007E0495202}"/>
                </a:ext>
              </a:extLst>
            </p:cNvPr>
            <p:cNvCxnSpPr>
              <a:cxnSpLocks/>
              <a:stCxn id="418" idx="6"/>
              <a:endCxn id="419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355800E8-4F43-4BBB-8421-FAD7B4CA0DEE}"/>
                </a:ext>
              </a:extLst>
            </p:cNvPr>
            <p:cNvCxnSpPr>
              <a:cxnSpLocks/>
              <a:stCxn id="418" idx="6"/>
              <a:endCxn id="420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58D35898-3ACA-4E21-AAE9-10B478791DF2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9E94A946-0BD3-40B9-A9DE-1BF36CD56D08}"/>
              </a:ext>
            </a:extLst>
          </p:cNvPr>
          <p:cNvGrpSpPr/>
          <p:nvPr/>
        </p:nvGrpSpPr>
        <p:grpSpPr>
          <a:xfrm>
            <a:off x="3804345" y="4652963"/>
            <a:ext cx="4372876" cy="2164336"/>
            <a:chOff x="1846052" y="1362972"/>
            <a:chExt cx="6535951" cy="3697861"/>
          </a:xfrm>
        </p:grpSpPr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B9DA3E1F-30D2-420B-8200-C890CDF0C665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9BF6A3B-0619-436C-A908-E9AD23C60626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2D1C27B5-CFA9-4837-886E-29FB530CF079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71D71E54-8533-4346-9B36-282203E31D72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D8B6EBC6-6A87-4C99-9490-816A0264F0D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81786361-50A4-49BC-9CDB-56451A928BEA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A4000F7B-3683-49D8-AE20-37528077575D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55D4222-74F4-41F8-93DD-E8F112E352D6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9BBF06F0-9D71-4A70-B9FE-293E082B2CC6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6B92024-AE01-4D6A-9B50-CA5A150BAB9D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BF809B88-6AE4-4D64-A162-8755FEB4D349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0FE8075C-F9E0-4766-86DA-328B8925562A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815F8A5A-7506-44C2-8BA9-DC1A743AEA3C}"/>
                </a:ext>
              </a:extLst>
            </p:cNvPr>
            <p:cNvCxnSpPr>
              <a:cxnSpLocks/>
              <a:stCxn id="475" idx="6"/>
              <a:endCxn id="539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5338EE75-7516-4E2F-AA11-64075CC44C93}"/>
                </a:ext>
              </a:extLst>
            </p:cNvPr>
            <p:cNvCxnSpPr>
              <a:stCxn id="475" idx="6"/>
              <a:endCxn id="476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3DC35149-6634-4B31-A538-0152F9F9DDC2}"/>
                </a:ext>
              </a:extLst>
            </p:cNvPr>
            <p:cNvCxnSpPr>
              <a:cxnSpLocks/>
              <a:stCxn id="475" idx="6"/>
              <a:endCxn id="477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E49F255B-952C-4DAE-B944-58B25BC7857E}"/>
                </a:ext>
              </a:extLst>
            </p:cNvPr>
            <p:cNvCxnSpPr>
              <a:cxnSpLocks/>
              <a:stCxn id="475" idx="6"/>
              <a:endCxn id="478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EEB84F9B-D24D-424D-A7C7-19C7A1E8965E}"/>
                </a:ext>
              </a:extLst>
            </p:cNvPr>
            <p:cNvCxnSpPr>
              <a:cxnSpLocks/>
              <a:stCxn id="475" idx="6"/>
              <a:endCxn id="479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A699461-EBCE-4FC8-87CE-E4C4F76968C4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5534127F-A620-4F1A-98AE-2B82F35458CD}"/>
                </a:ext>
              </a:extLst>
            </p:cNvPr>
            <p:cNvCxnSpPr>
              <a:cxnSpLocks/>
              <a:stCxn id="492" idx="6"/>
              <a:endCxn id="539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4FC9634A-5505-4EB7-A140-C8D0DA14CB98}"/>
                </a:ext>
              </a:extLst>
            </p:cNvPr>
            <p:cNvCxnSpPr>
              <a:cxnSpLocks/>
              <a:stCxn id="492" idx="6"/>
              <a:endCxn id="476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DE1BF0A2-104A-402F-BEEA-C39ED55896A4}"/>
                </a:ext>
              </a:extLst>
            </p:cNvPr>
            <p:cNvCxnSpPr>
              <a:cxnSpLocks/>
              <a:stCxn id="492" idx="6"/>
              <a:endCxn id="477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15863F4E-BB32-46CA-A320-8C34FB4CCC69}"/>
                </a:ext>
              </a:extLst>
            </p:cNvPr>
            <p:cNvCxnSpPr>
              <a:cxnSpLocks/>
              <a:stCxn id="492" idx="6"/>
              <a:endCxn id="478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7242906E-0A48-473D-A1DE-8B0C3E08A87C}"/>
                </a:ext>
              </a:extLst>
            </p:cNvPr>
            <p:cNvCxnSpPr>
              <a:cxnSpLocks/>
              <a:stCxn id="492" idx="6"/>
              <a:endCxn id="479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9BA5B841-C4C3-4132-BFFE-998C31333791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03F3BBD3-DBC2-4108-B2B3-1D3F965D5048}"/>
                </a:ext>
              </a:extLst>
            </p:cNvPr>
            <p:cNvCxnSpPr>
              <a:cxnSpLocks/>
              <a:stCxn id="498" idx="6"/>
              <a:endCxn id="539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CB1AC8F7-AF72-4605-9345-BCD94F90E11A}"/>
                </a:ext>
              </a:extLst>
            </p:cNvPr>
            <p:cNvCxnSpPr>
              <a:cxnSpLocks/>
              <a:stCxn id="498" idx="6"/>
              <a:endCxn id="476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0A0AEB2B-442C-4C83-AAC0-6606B8F0E2A0}"/>
                </a:ext>
              </a:extLst>
            </p:cNvPr>
            <p:cNvCxnSpPr>
              <a:cxnSpLocks/>
              <a:stCxn id="498" idx="6"/>
              <a:endCxn id="477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43CDA585-69D6-4624-881C-4C14EC1F85F2}"/>
                </a:ext>
              </a:extLst>
            </p:cNvPr>
            <p:cNvCxnSpPr>
              <a:cxnSpLocks/>
              <a:stCxn id="498" idx="6"/>
              <a:endCxn id="478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DC204C3A-6F8A-4CE5-A5DA-314CAF0AD262}"/>
                </a:ext>
              </a:extLst>
            </p:cNvPr>
            <p:cNvCxnSpPr>
              <a:cxnSpLocks/>
              <a:stCxn id="498" idx="6"/>
              <a:endCxn id="479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EB4387E4-E6A6-4143-81EB-1CF44B099BA4}"/>
                </a:ext>
              </a:extLst>
            </p:cNvPr>
            <p:cNvCxnSpPr>
              <a:cxnSpLocks/>
              <a:stCxn id="539" idx="6"/>
              <a:endCxn id="480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8C929E28-76BE-45D0-AC51-838C2722F3AD}"/>
                </a:ext>
              </a:extLst>
            </p:cNvPr>
            <p:cNvCxnSpPr>
              <a:cxnSpLocks/>
              <a:stCxn id="539" idx="6"/>
              <a:endCxn id="481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1F1390E6-2330-4B56-BFD6-544CD91548D5}"/>
                </a:ext>
              </a:extLst>
            </p:cNvPr>
            <p:cNvCxnSpPr>
              <a:cxnSpLocks/>
              <a:stCxn id="539" idx="6"/>
              <a:endCxn id="482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>
              <a:extLst>
                <a:ext uri="{FF2B5EF4-FFF2-40B4-BE49-F238E27FC236}">
                  <a16:creationId xmlns:a16="http://schemas.microsoft.com/office/drawing/2014/main" id="{18A80B63-79FD-400C-BEBD-D7C37637CEEF}"/>
                </a:ext>
              </a:extLst>
            </p:cNvPr>
            <p:cNvCxnSpPr>
              <a:cxnSpLocks/>
              <a:stCxn id="539" idx="6"/>
              <a:endCxn id="483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CD245FEA-B636-4F43-A87C-E7DCC9E6A4D9}"/>
                </a:ext>
              </a:extLst>
            </p:cNvPr>
            <p:cNvCxnSpPr>
              <a:cxnSpLocks/>
              <a:stCxn id="539" idx="6"/>
              <a:endCxn id="484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21B392C6-3028-43F0-8A9C-F9FE980EF28C}"/>
                </a:ext>
              </a:extLst>
            </p:cNvPr>
            <p:cNvCxnSpPr>
              <a:cxnSpLocks/>
              <a:stCxn id="476" idx="6"/>
              <a:endCxn id="480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A57C6600-7B8E-4838-8E20-25665998275A}"/>
                </a:ext>
              </a:extLst>
            </p:cNvPr>
            <p:cNvCxnSpPr>
              <a:cxnSpLocks/>
              <a:stCxn id="476" idx="6"/>
              <a:endCxn id="481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681C2290-8197-40A4-8CC4-6E873AE0D0DB}"/>
                </a:ext>
              </a:extLst>
            </p:cNvPr>
            <p:cNvCxnSpPr>
              <a:cxnSpLocks/>
              <a:stCxn id="476" idx="6"/>
              <a:endCxn id="482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id="{A6AE63AB-B18B-4D95-9BED-CA363D851D9A}"/>
                </a:ext>
              </a:extLst>
            </p:cNvPr>
            <p:cNvCxnSpPr>
              <a:cxnSpLocks/>
              <a:stCxn id="476" idx="6"/>
              <a:endCxn id="483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231C09F1-95B2-4060-8729-114A3A217761}"/>
                </a:ext>
              </a:extLst>
            </p:cNvPr>
            <p:cNvCxnSpPr>
              <a:cxnSpLocks/>
              <a:stCxn id="476" idx="6"/>
              <a:endCxn id="484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Arrow Connector 513">
              <a:extLst>
                <a:ext uri="{FF2B5EF4-FFF2-40B4-BE49-F238E27FC236}">
                  <a16:creationId xmlns:a16="http://schemas.microsoft.com/office/drawing/2014/main" id="{638059D7-9314-4A90-9681-4454CAE4F933}"/>
                </a:ext>
              </a:extLst>
            </p:cNvPr>
            <p:cNvCxnSpPr>
              <a:cxnSpLocks/>
              <a:stCxn id="477" idx="6"/>
              <a:endCxn id="480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744C50DD-2F86-4B66-8DF5-4835B5727924}"/>
                </a:ext>
              </a:extLst>
            </p:cNvPr>
            <p:cNvCxnSpPr>
              <a:cxnSpLocks/>
              <a:stCxn id="477" idx="6"/>
              <a:endCxn id="481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A819B088-D79F-4DD2-B01D-59F3A3861342}"/>
                </a:ext>
              </a:extLst>
            </p:cNvPr>
            <p:cNvCxnSpPr>
              <a:cxnSpLocks/>
              <a:stCxn id="477" idx="6"/>
              <a:endCxn id="482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B8FE7B27-9351-4B9B-AE33-C3BFE9AD7B5B}"/>
                </a:ext>
              </a:extLst>
            </p:cNvPr>
            <p:cNvCxnSpPr>
              <a:cxnSpLocks/>
              <a:stCxn id="477" idx="6"/>
              <a:endCxn id="483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EA9C81C6-1846-4603-B887-466ED14C5AA9}"/>
                </a:ext>
              </a:extLst>
            </p:cNvPr>
            <p:cNvCxnSpPr>
              <a:cxnSpLocks/>
              <a:stCxn id="477" idx="6"/>
              <a:endCxn id="484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6EF6C8B8-7A21-4F56-9E78-0F2CA6A56352}"/>
                </a:ext>
              </a:extLst>
            </p:cNvPr>
            <p:cNvCxnSpPr>
              <a:cxnSpLocks/>
              <a:stCxn id="478" idx="6"/>
              <a:endCxn id="480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D110448F-6F1C-47FB-B7E6-A3B29EC36E2D}"/>
                </a:ext>
              </a:extLst>
            </p:cNvPr>
            <p:cNvCxnSpPr>
              <a:cxnSpLocks/>
              <a:stCxn id="478" idx="6"/>
              <a:endCxn id="481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8211BE8A-BAD7-48C9-9C12-F6E74647B2E5}"/>
                </a:ext>
              </a:extLst>
            </p:cNvPr>
            <p:cNvCxnSpPr>
              <a:cxnSpLocks/>
              <a:stCxn id="478" idx="6"/>
              <a:endCxn id="482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>
              <a:extLst>
                <a:ext uri="{FF2B5EF4-FFF2-40B4-BE49-F238E27FC236}">
                  <a16:creationId xmlns:a16="http://schemas.microsoft.com/office/drawing/2014/main" id="{E383E343-7A11-401D-BE61-DBAEAB7D8C7E}"/>
                </a:ext>
              </a:extLst>
            </p:cNvPr>
            <p:cNvCxnSpPr>
              <a:cxnSpLocks/>
              <a:stCxn id="478" idx="6"/>
              <a:endCxn id="483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>
              <a:extLst>
                <a:ext uri="{FF2B5EF4-FFF2-40B4-BE49-F238E27FC236}">
                  <a16:creationId xmlns:a16="http://schemas.microsoft.com/office/drawing/2014/main" id="{C68C4363-10FA-45A1-A868-492CC066001E}"/>
                </a:ext>
              </a:extLst>
            </p:cNvPr>
            <p:cNvCxnSpPr>
              <a:cxnSpLocks/>
              <a:stCxn id="478" idx="6"/>
              <a:endCxn id="484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>
              <a:extLst>
                <a:ext uri="{FF2B5EF4-FFF2-40B4-BE49-F238E27FC236}">
                  <a16:creationId xmlns:a16="http://schemas.microsoft.com/office/drawing/2014/main" id="{E48BE125-F71F-42E3-A2F5-C6416D26456D}"/>
                </a:ext>
              </a:extLst>
            </p:cNvPr>
            <p:cNvCxnSpPr>
              <a:cxnSpLocks/>
              <a:stCxn id="479" idx="6"/>
              <a:endCxn id="480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D0C2E535-7B7D-4D6A-8006-7E0A00723CE4}"/>
                </a:ext>
              </a:extLst>
            </p:cNvPr>
            <p:cNvCxnSpPr>
              <a:cxnSpLocks/>
              <a:stCxn id="479" idx="6"/>
              <a:endCxn id="481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28052C32-8DB8-4D8A-9A8C-42E60FE4647E}"/>
                </a:ext>
              </a:extLst>
            </p:cNvPr>
            <p:cNvCxnSpPr>
              <a:cxnSpLocks/>
              <a:stCxn id="479" idx="6"/>
              <a:endCxn id="482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E37F8DC6-3983-4A8D-A58B-0EBA5166D4A9}"/>
                </a:ext>
              </a:extLst>
            </p:cNvPr>
            <p:cNvCxnSpPr>
              <a:cxnSpLocks/>
              <a:stCxn id="479" idx="6"/>
              <a:endCxn id="483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9C6A99EC-66E4-4F81-A95F-9C6D8C44CFD7}"/>
                </a:ext>
              </a:extLst>
            </p:cNvPr>
            <p:cNvCxnSpPr>
              <a:cxnSpLocks/>
              <a:stCxn id="479" idx="6"/>
              <a:endCxn id="484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495D1C39-48AF-4FDB-9276-17966335327B}"/>
                </a:ext>
              </a:extLst>
            </p:cNvPr>
            <p:cNvCxnSpPr>
              <a:cxnSpLocks/>
              <a:stCxn id="480" idx="6"/>
              <a:endCxn id="485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6B8C056C-11F9-4C93-83C5-D74321EC4715}"/>
                </a:ext>
              </a:extLst>
            </p:cNvPr>
            <p:cNvCxnSpPr>
              <a:cxnSpLocks/>
              <a:stCxn id="480" idx="6"/>
              <a:endCxn id="486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4E0E3F47-2112-4B90-BA40-E126B41B5EC2}"/>
                </a:ext>
              </a:extLst>
            </p:cNvPr>
            <p:cNvCxnSpPr>
              <a:cxnSpLocks/>
              <a:stCxn id="481" idx="6"/>
              <a:endCxn id="485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7E8DB70D-6DA6-4079-AA1D-0627CC2FBB46}"/>
                </a:ext>
              </a:extLst>
            </p:cNvPr>
            <p:cNvCxnSpPr>
              <a:cxnSpLocks/>
              <a:stCxn id="481" idx="6"/>
              <a:endCxn id="486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21A48AB-F48D-436E-B4FD-B3EA0E829CF5}"/>
                </a:ext>
              </a:extLst>
            </p:cNvPr>
            <p:cNvCxnSpPr>
              <a:cxnSpLocks/>
              <a:stCxn id="482" idx="6"/>
              <a:endCxn id="485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94361F36-1E3F-4751-981E-0730CE940D43}"/>
                </a:ext>
              </a:extLst>
            </p:cNvPr>
            <p:cNvCxnSpPr>
              <a:cxnSpLocks/>
              <a:stCxn id="482" idx="6"/>
              <a:endCxn id="486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B4C79A22-E699-4ADB-9987-58C899137AC5}"/>
                </a:ext>
              </a:extLst>
            </p:cNvPr>
            <p:cNvCxnSpPr>
              <a:cxnSpLocks/>
              <a:stCxn id="483" idx="6"/>
              <a:endCxn id="485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>
              <a:extLst>
                <a:ext uri="{FF2B5EF4-FFF2-40B4-BE49-F238E27FC236}">
                  <a16:creationId xmlns:a16="http://schemas.microsoft.com/office/drawing/2014/main" id="{D43980D3-42C1-4A5A-BC64-D12FBA7937F4}"/>
                </a:ext>
              </a:extLst>
            </p:cNvPr>
            <p:cNvCxnSpPr>
              <a:cxnSpLocks/>
              <a:stCxn id="483" idx="6"/>
              <a:endCxn id="486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>
              <a:extLst>
                <a:ext uri="{FF2B5EF4-FFF2-40B4-BE49-F238E27FC236}">
                  <a16:creationId xmlns:a16="http://schemas.microsoft.com/office/drawing/2014/main" id="{42117C06-07AA-46C0-AEF5-3AD8D8B89CAA}"/>
                </a:ext>
              </a:extLst>
            </p:cNvPr>
            <p:cNvCxnSpPr>
              <a:cxnSpLocks/>
              <a:stCxn id="484" idx="6"/>
              <a:endCxn id="485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E421C87C-D338-455E-8456-FDF536D4FEE5}"/>
                </a:ext>
              </a:extLst>
            </p:cNvPr>
            <p:cNvCxnSpPr>
              <a:cxnSpLocks/>
              <a:stCxn id="484" idx="6"/>
              <a:endCxn id="486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DEC5F6D-03E8-46AD-AC87-8F60FF9F3114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0" name="Down Arrow 2">
                <a:extLst>
                  <a:ext uri="{FF2B5EF4-FFF2-40B4-BE49-F238E27FC236}">
                    <a16:creationId xmlns:a16="http://schemas.microsoft.com/office/drawing/2014/main" id="{396B9CC4-0E70-41D6-84B9-B180B397A0AF}"/>
                  </a:ext>
                </a:extLst>
              </p:cNvPr>
              <p:cNvSpPr/>
              <p:nvPr/>
            </p:nvSpPr>
            <p:spPr>
              <a:xfrm>
                <a:off x="5538351" y="1811909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0" name="Down Arrow 2">
                <a:extLst>
                  <a:ext uri="{FF2B5EF4-FFF2-40B4-BE49-F238E27FC236}">
                    <a16:creationId xmlns:a16="http://schemas.microsoft.com/office/drawing/2014/main" id="{396B9CC4-0E70-41D6-84B9-B180B397A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351" y="1811909"/>
                <a:ext cx="871538" cy="942977"/>
              </a:xfrm>
              <a:prstGeom prst="down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1" name="Down Arrow 314">
                <a:extLst>
                  <a:ext uri="{FF2B5EF4-FFF2-40B4-BE49-F238E27FC236}">
                    <a16:creationId xmlns:a16="http://schemas.microsoft.com/office/drawing/2014/main" id="{6E7DB489-1354-4642-90FE-CF5ED768B7E5}"/>
                  </a:ext>
                </a:extLst>
              </p:cNvPr>
              <p:cNvSpPr/>
              <p:nvPr/>
            </p:nvSpPr>
            <p:spPr>
              <a:xfrm>
                <a:off x="5538351" y="4126487"/>
                <a:ext cx="871538" cy="942977"/>
              </a:xfrm>
              <a:prstGeom prst="down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1" name="Down Arrow 314">
                <a:extLst>
                  <a:ext uri="{FF2B5EF4-FFF2-40B4-BE49-F238E27FC236}">
                    <a16:creationId xmlns:a16="http://schemas.microsoft.com/office/drawing/2014/main" id="{6E7DB489-1354-4642-90FE-CF5ED768B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351" y="4126487"/>
                <a:ext cx="871538" cy="942977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5E5B6586-F97E-4DC7-9FDD-29989BE49D05}"/>
              </a:ext>
            </a:extLst>
          </p:cNvPr>
          <p:cNvSpPr/>
          <p:nvPr/>
        </p:nvSpPr>
        <p:spPr>
          <a:xfrm>
            <a:off x="8580582" y="554970"/>
            <a:ext cx="871538" cy="580960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9DA1D-F636-4D7D-B187-D162658A1468}"/>
              </a:ext>
            </a:extLst>
          </p:cNvPr>
          <p:cNvSpPr txBox="1"/>
          <p:nvPr/>
        </p:nvSpPr>
        <p:spPr>
          <a:xfrm>
            <a:off x="9609286" y="3281467"/>
            <a:ext cx="201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CUMULATIVE LOSS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F6E2B0-2900-476E-BE9F-365ABF696E44}"/>
              </a:ext>
            </a:extLst>
          </p:cNvPr>
          <p:cNvSpPr/>
          <p:nvPr/>
        </p:nvSpPr>
        <p:spPr>
          <a:xfrm rot="10800000" flipV="1">
            <a:off x="6747168" y="781335"/>
            <a:ext cx="2145935" cy="6189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Backpropagation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FF5C293A-F7E3-4275-ADA0-E4D4A89D7745}"/>
              </a:ext>
            </a:extLst>
          </p:cNvPr>
          <p:cNvSpPr/>
          <p:nvPr/>
        </p:nvSpPr>
        <p:spPr>
          <a:xfrm rot="16200000" flipV="1">
            <a:off x="251350" y="3090983"/>
            <a:ext cx="6094031" cy="6189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Backpropagation</a:t>
            </a:r>
          </a:p>
        </p:txBody>
      </p:sp>
      <p:sp>
        <p:nvSpPr>
          <p:cNvPr id="312" name="Arrow: Right 311">
            <a:extLst>
              <a:ext uri="{FF2B5EF4-FFF2-40B4-BE49-F238E27FC236}">
                <a16:creationId xmlns:a16="http://schemas.microsoft.com/office/drawing/2014/main" id="{817E67EC-987C-445E-9CFC-9FC38A3C314F}"/>
              </a:ext>
            </a:extLst>
          </p:cNvPr>
          <p:cNvSpPr/>
          <p:nvPr/>
        </p:nvSpPr>
        <p:spPr>
          <a:xfrm rot="10800000" flipV="1">
            <a:off x="6747168" y="3148758"/>
            <a:ext cx="2145935" cy="6189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Backpropagation</a:t>
            </a:r>
          </a:p>
        </p:txBody>
      </p:sp>
      <p:sp>
        <p:nvSpPr>
          <p:cNvPr id="313" name="Arrow: Right 312">
            <a:extLst>
              <a:ext uri="{FF2B5EF4-FFF2-40B4-BE49-F238E27FC236}">
                <a16:creationId xmlns:a16="http://schemas.microsoft.com/office/drawing/2014/main" id="{AF9D4C6B-095A-4D58-BD2F-02A1D16BBEA4}"/>
              </a:ext>
            </a:extLst>
          </p:cNvPr>
          <p:cNvSpPr/>
          <p:nvPr/>
        </p:nvSpPr>
        <p:spPr>
          <a:xfrm rot="10800000" flipV="1">
            <a:off x="6747168" y="5443134"/>
            <a:ext cx="2145935" cy="6189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9B3779C-3043-41AA-970A-181495580A74}"/>
                  </a:ext>
                </a:extLst>
              </p:cNvPr>
              <p:cNvSpPr txBox="1"/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9B3779C-3043-41AA-970A-181495580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795635"/>
                <a:ext cx="897746" cy="369332"/>
              </a:xfrm>
              <a:prstGeom prst="rect">
                <a:avLst/>
              </a:prstGeom>
              <a:blipFill>
                <a:blip r:embed="rId5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C1E7EAE7-7279-4EA3-88EB-5315492CE5A3}"/>
                  </a:ext>
                </a:extLst>
              </p:cNvPr>
              <p:cNvSpPr txBox="1"/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C1E7EAE7-7279-4EA3-88EB-5315492CE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3133740"/>
                <a:ext cx="892424" cy="369332"/>
              </a:xfrm>
              <a:prstGeom prst="rect">
                <a:avLst/>
              </a:prstGeom>
              <a:blipFill>
                <a:blip r:embed="rId6"/>
                <a:stretch>
                  <a:fillRect l="-61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AEB4552C-2624-402F-BFAD-1361EE62E2FD}"/>
                  </a:ext>
                </a:extLst>
              </p:cNvPr>
              <p:cNvSpPr txBox="1"/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AEB4552C-2624-402F-BFAD-1361EE62E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6" y="5448598"/>
                <a:ext cx="897746" cy="369332"/>
              </a:xfrm>
              <a:prstGeom prst="rect">
                <a:avLst/>
              </a:prstGeom>
              <a:blipFill>
                <a:blip r:embed="rId7"/>
                <a:stretch>
                  <a:fillRect l="-61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1" grpId="0" animBg="1"/>
      <p:bldP spid="312" grpId="0" animBg="1"/>
      <p:bldP spid="3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8655-8546-6112-26FD-4D2C3130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06" y="1815793"/>
                <a:ext cx="1110062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By combining the two formulas, we can find the actual output </a:t>
                </a:r>
                <a:r>
                  <a:rPr lang="en-US" u="sng" dirty="0"/>
                  <a:t>for 3 inputs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06" y="1815793"/>
                <a:ext cx="11100620" cy="4351338"/>
              </a:xfrm>
              <a:blipFill>
                <a:blip r:embed="rId2"/>
                <a:stretch>
                  <a:fillRect l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5B2263-65A6-AC14-C957-536E6F336584}"/>
              </a:ext>
            </a:extLst>
          </p:cNvPr>
          <p:cNvCxnSpPr/>
          <p:nvPr/>
        </p:nvCxnSpPr>
        <p:spPr>
          <a:xfrm>
            <a:off x="7207044" y="5220929"/>
            <a:ext cx="0" cy="40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9B793-5721-35DD-A503-0DCD3A2D22B1}"/>
              </a:ext>
            </a:extLst>
          </p:cNvPr>
          <p:cNvSpPr/>
          <p:nvPr/>
        </p:nvSpPr>
        <p:spPr>
          <a:xfrm>
            <a:off x="6833420" y="4611329"/>
            <a:ext cx="747248" cy="609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8655-8546-6112-26FD-4D2C3130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613" y="1815793"/>
                <a:ext cx="1115961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613" y="1815793"/>
                <a:ext cx="11159613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5B2263-65A6-AC14-C957-536E6F336584}"/>
              </a:ext>
            </a:extLst>
          </p:cNvPr>
          <p:cNvCxnSpPr/>
          <p:nvPr/>
        </p:nvCxnSpPr>
        <p:spPr>
          <a:xfrm>
            <a:off x="7207044" y="2389232"/>
            <a:ext cx="0" cy="40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9B793-5721-35DD-A503-0DCD3A2D22B1}"/>
              </a:ext>
            </a:extLst>
          </p:cNvPr>
          <p:cNvSpPr/>
          <p:nvPr/>
        </p:nvSpPr>
        <p:spPr>
          <a:xfrm>
            <a:off x="6833420" y="1779632"/>
            <a:ext cx="747248" cy="609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D6BA9C-30CA-179D-2F08-764E805442C4}"/>
              </a:ext>
            </a:extLst>
          </p:cNvPr>
          <p:cNvCxnSpPr/>
          <p:nvPr/>
        </p:nvCxnSpPr>
        <p:spPr>
          <a:xfrm>
            <a:off x="6459796" y="4114793"/>
            <a:ext cx="0" cy="403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D155FC-E909-464D-E3EF-80FAC35552E4}"/>
              </a:ext>
            </a:extLst>
          </p:cNvPr>
          <p:cNvSpPr/>
          <p:nvPr/>
        </p:nvSpPr>
        <p:spPr>
          <a:xfrm>
            <a:off x="6086172" y="3505193"/>
            <a:ext cx="747248" cy="609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5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8655-8546-6112-26FD-4D2C3130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613" y="1815793"/>
                <a:ext cx="11159613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By combining the two formulas, we can find the actual output </a:t>
                </a:r>
                <a:r>
                  <a:rPr lang="en-US" u="sng" dirty="0"/>
                  <a:t>for 3 inputs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need to compute the gradient: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But the “chain rule” will create some problems…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appears way too many times</a:t>
                </a: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FE4078-D23D-5B59-7F3E-B91D24475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613" y="1815793"/>
                <a:ext cx="11159613" cy="4351338"/>
              </a:xfrm>
              <a:blipFill>
                <a:blip r:embed="rId2"/>
                <a:stretch>
                  <a:fillRect l="-114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0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82B16-38A3-4172-BE53-AD58211AB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735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There are in fact two problems: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Exploding Gradient</a:t>
                </a:r>
              </a:p>
              <a:p>
                <a:r>
                  <a:rPr lang="en-US" dirty="0"/>
                  <a:t>In between each time step </a:t>
                </a:r>
                <a:r>
                  <a:rPr lang="en-US" dirty="0">
                    <a:solidFill>
                      <a:srgbClr val="7030A0"/>
                    </a:solidFill>
                  </a:rPr>
                  <a:t>we perform multiplications </a:t>
                </a:r>
                <a:r>
                  <a:rPr lang="en-US" dirty="0"/>
                  <a:t>using the weight matrix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matrix containing all the weight values</a:t>
                </a:r>
              </a:p>
              <a:p>
                <a:pPr marL="457200" lvl="1" indent="0">
                  <a:buNone/>
                </a:pPr>
                <a:endParaRPr lang="en-US" sz="600" dirty="0"/>
              </a:p>
              <a:p>
                <a:r>
                  <a:rPr lang="en-US" dirty="0"/>
                  <a:t>So, to get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it involves </a:t>
                </a:r>
                <a:r>
                  <a:rPr lang="en-US" dirty="0">
                    <a:solidFill>
                      <a:srgbClr val="7030A0"/>
                    </a:solidFill>
                  </a:rPr>
                  <a:t>a very large number of operations and computations of the gradient</a:t>
                </a:r>
                <a:r>
                  <a:rPr lang="en-US" dirty="0"/>
                  <a:t> in respect to this weight matrix</a:t>
                </a:r>
              </a:p>
              <a:p>
                <a:endParaRPr lang="en-US" sz="600" dirty="0"/>
              </a:p>
              <a:p>
                <a:endParaRPr lang="en-US" sz="600" dirty="0"/>
              </a:p>
              <a:p>
                <a:r>
                  <a:rPr lang="en-US" dirty="0"/>
                  <a:t>If many values are </a:t>
                </a:r>
                <a:r>
                  <a:rPr lang="en-US" dirty="0">
                    <a:solidFill>
                      <a:srgbClr val="C00000"/>
                    </a:solidFill>
                  </a:rPr>
                  <a:t>&gt;1</a:t>
                </a:r>
                <a:r>
                  <a:rPr lang="en-US" dirty="0"/>
                  <a:t> the gradient will </a:t>
                </a:r>
                <a:r>
                  <a:rPr lang="en-US" dirty="0">
                    <a:solidFill>
                      <a:srgbClr val="C00000"/>
                    </a:solidFill>
                  </a:rPr>
                  <a:t>explode</a:t>
                </a:r>
                <a:r>
                  <a:rPr lang="en-US" dirty="0"/>
                  <a:t> (towards infinity)!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This can be solved with the “gradient clipping” technique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82B16-38A3-4172-BE53-AD58211AB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73575"/>
              </a:xfrm>
              <a:blipFill>
                <a:blip r:embed="rId2"/>
                <a:stretch>
                  <a:fillRect l="-1217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24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 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There are in fact two problems: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b="1" dirty="0"/>
              <a:t>Vanishing Gradient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On the other hand, if many values are </a:t>
            </a:r>
            <a:r>
              <a:rPr lang="en-US" dirty="0">
                <a:solidFill>
                  <a:srgbClr val="C00000"/>
                </a:solidFill>
              </a:rPr>
              <a:t>&lt;1</a:t>
            </a:r>
            <a:r>
              <a:rPr lang="en-US" dirty="0"/>
              <a:t> the gradient will </a:t>
            </a:r>
            <a:r>
              <a:rPr lang="en-US" dirty="0">
                <a:solidFill>
                  <a:srgbClr val="C00000"/>
                </a:solidFill>
              </a:rPr>
              <a:t>vanish</a:t>
            </a:r>
            <a:r>
              <a:rPr lang="en-US" dirty="0"/>
              <a:t> (towards 0)!</a:t>
            </a:r>
          </a:p>
          <a:p>
            <a:pPr marL="457200" lvl="1" indent="0">
              <a:buNone/>
            </a:pPr>
            <a:r>
              <a:rPr lang="en-US" dirty="0"/>
              <a:t>This can be solved choosing the right activation function, and initializing the weights “correctly”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is a big issue in this case</a:t>
            </a:r>
          </a:p>
          <a:p>
            <a:pPr marL="457200" lvl="1" indent="0">
              <a:buNone/>
            </a:pPr>
            <a:r>
              <a:rPr lang="en-US" dirty="0"/>
              <a:t>The smaller the gradient results, </a:t>
            </a:r>
            <a:r>
              <a:rPr lang="en-US" dirty="0">
                <a:solidFill>
                  <a:srgbClr val="C00000"/>
                </a:solidFill>
              </a:rPr>
              <a:t>the more difficult is to backpropagate</a:t>
            </a:r>
            <a:r>
              <a:rPr lang="en-US" dirty="0"/>
              <a:t> “back in time”</a:t>
            </a:r>
          </a:p>
          <a:p>
            <a:pPr marL="914400" lvl="2" indent="0">
              <a:buNone/>
            </a:pPr>
            <a:r>
              <a:rPr lang="en-US" dirty="0"/>
              <a:t>The short-term dependences will have greater weights</a:t>
            </a:r>
          </a:p>
        </p:txBody>
      </p:sp>
    </p:spTree>
    <p:extLst>
      <p:ext uri="{BB962C8B-B14F-4D97-AF65-F5344CB8AC3E}">
        <p14:creationId xmlns:p14="http://schemas.microsoft.com/office/powerpoint/2010/main" val="25848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2" y="43927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Here is the derivative of tanh: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1638A-7C97-47A6-8402-0C21D1737672}"/>
              </a:ext>
            </a:extLst>
          </p:cNvPr>
          <p:cNvSpPr txBox="1"/>
          <p:nvPr/>
        </p:nvSpPr>
        <p:spPr>
          <a:xfrm>
            <a:off x="7498270" y="1395829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 derivative tends to 0</a:t>
            </a:r>
          </a:p>
          <a:p>
            <a:endParaRPr lang="en-US" dirty="0"/>
          </a:p>
          <a:p>
            <a:r>
              <a:rPr lang="en-US" dirty="0"/>
              <a:t>When tanh backpropagates, the derivative could be:</a:t>
            </a:r>
          </a:p>
          <a:p>
            <a:endParaRPr lang="en-US" dirty="0"/>
          </a:p>
          <a:p>
            <a:pPr algn="ctr"/>
            <a:r>
              <a:rPr lang="en-US" dirty="0"/>
              <a:t>0.1 x 0.01 x 0.001 x 0.0001… </a:t>
            </a:r>
          </a:p>
          <a:p>
            <a:pPr algn="ctr"/>
            <a:endParaRPr lang="en-US" dirty="0"/>
          </a:p>
          <a:p>
            <a:r>
              <a:rPr lang="en-US" dirty="0"/>
              <a:t>Basically, </a:t>
            </a:r>
            <a:r>
              <a:rPr lang="en-US" dirty="0">
                <a:solidFill>
                  <a:srgbClr val="FF0000"/>
                </a:solidFill>
              </a:rPr>
              <a:t>the product vanishes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AC60C-0698-7311-13DD-BC0BD515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8" y="1004787"/>
            <a:ext cx="5605946" cy="3921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AC57D-B25A-B0A3-EFB6-DED84784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595" y="4435475"/>
            <a:ext cx="3343275" cy="205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3FC91-E591-6F7B-2952-69DF3FAAB017}"/>
              </a:ext>
            </a:extLst>
          </p:cNvPr>
          <p:cNvSpPr txBox="1"/>
          <p:nvPr/>
        </p:nvSpPr>
        <p:spPr>
          <a:xfrm>
            <a:off x="8288595" y="6492875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derivative of the </a:t>
            </a:r>
            <a:r>
              <a:rPr lang="en-US" sz="1200" b="1" dirty="0"/>
              <a:t>sigmoid</a:t>
            </a:r>
            <a:r>
              <a:rPr lang="en-US" sz="1200" dirty="0"/>
              <a:t> function is even worse…</a:t>
            </a:r>
          </a:p>
        </p:txBody>
      </p:sp>
    </p:spTree>
    <p:extLst>
      <p:ext uri="{BB962C8B-B14F-4D97-AF65-F5344CB8AC3E}">
        <p14:creationId xmlns:p14="http://schemas.microsoft.com/office/powerpoint/2010/main" val="53282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Vanishing Gradient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clouds are in the…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 spent some time in Colombia, and even though I was born in England, I now speak fluent…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DC29C-7698-47B3-9A52-5138D10B6872}"/>
              </a:ext>
            </a:extLst>
          </p:cNvPr>
          <p:cNvSpPr txBox="1"/>
          <p:nvPr/>
        </p:nvSpPr>
        <p:spPr>
          <a:xfrm>
            <a:off x="4387273" y="2819706"/>
            <a:ext cx="374996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easy, few words/inputs, so short-term inputs are still well represented in the RNN cell states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AD512-6A05-4243-8A25-8E63D0558D63}"/>
              </a:ext>
            </a:extLst>
          </p:cNvPr>
          <p:cNvSpPr txBox="1"/>
          <p:nvPr/>
        </p:nvSpPr>
        <p:spPr>
          <a:xfrm>
            <a:off x="3745345" y="5036354"/>
            <a:ext cx="364374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Too many words/inputs; the gradient vanished and the information about the long-term inputs is gone</a:t>
            </a:r>
          </a:p>
        </p:txBody>
      </p:sp>
    </p:spTree>
    <p:extLst>
      <p:ext uri="{BB962C8B-B14F-4D97-AF65-F5344CB8AC3E}">
        <p14:creationId xmlns:p14="http://schemas.microsoft.com/office/powerpoint/2010/main" val="253436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Vanishing Gradient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solve this issue is by using </a:t>
            </a:r>
            <a:r>
              <a:rPr lang="en-US" b="1" dirty="0" err="1"/>
              <a:t>ReLU</a:t>
            </a:r>
            <a:r>
              <a:rPr lang="en-US" dirty="0"/>
              <a:t> activation function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DE9667-D3B9-4D00-8F69-3B186FCA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2569369"/>
            <a:ext cx="4810125" cy="3607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1638A-7C97-47A6-8402-0C21D1737672}"/>
              </a:ext>
            </a:extLst>
          </p:cNvPr>
          <p:cNvSpPr txBox="1"/>
          <p:nvPr/>
        </p:nvSpPr>
        <p:spPr>
          <a:xfrm>
            <a:off x="7458941" y="2670969"/>
            <a:ext cx="327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derivative is 1 for every input &gt;0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dirty="0" err="1"/>
              <a:t>ReLU</a:t>
            </a:r>
            <a:r>
              <a:rPr lang="en-US" dirty="0"/>
              <a:t> backpropagates, the derivative will be:</a:t>
            </a:r>
          </a:p>
          <a:p>
            <a:endParaRPr lang="en-US" dirty="0"/>
          </a:p>
          <a:p>
            <a:pPr algn="ctr"/>
            <a:r>
              <a:rPr lang="en-US" dirty="0"/>
              <a:t>1 x 1 x 1 x 1… </a:t>
            </a:r>
          </a:p>
          <a:p>
            <a:pPr algn="ctr"/>
            <a:endParaRPr lang="en-US" dirty="0"/>
          </a:p>
          <a:p>
            <a:r>
              <a:rPr lang="en-US" dirty="0"/>
              <a:t>Basically, </a:t>
            </a:r>
            <a:r>
              <a:rPr lang="en-US" dirty="0">
                <a:solidFill>
                  <a:srgbClr val="7030A0"/>
                </a:solidFill>
              </a:rPr>
              <a:t>the product does not vanish</a:t>
            </a:r>
            <a:r>
              <a:rPr lang="en-US" dirty="0"/>
              <a:t>, while the actual </a:t>
            </a:r>
            <a:r>
              <a:rPr lang="en-US" dirty="0" err="1"/>
              <a:t>ReLU</a:t>
            </a:r>
            <a:r>
              <a:rPr lang="en-US" dirty="0"/>
              <a:t> maintains its non-linearity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01ECB-02EE-4A80-A407-49E33A7B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984718"/>
            <a:ext cx="155257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87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49CF-8D04-4D98-9845-CF2620EB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NLP is difficult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78775-4D17-46E2-A5F3-F8F6BCEC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65" y="1825625"/>
            <a:ext cx="3964708" cy="435133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</a:t>
            </a:r>
            <a:r>
              <a:rPr lang="en-US" sz="2200" dirty="0">
                <a:solidFill>
                  <a:srgbClr val="7030A0"/>
                </a:solidFill>
              </a:rPr>
              <a:t>ambiguity</a:t>
            </a:r>
            <a:r>
              <a:rPr lang="en-US" sz="2200" dirty="0"/>
              <a:t> of the language</a:t>
            </a:r>
          </a:p>
          <a:p>
            <a:pPr marL="457200" lvl="1" indent="0">
              <a:buNone/>
            </a:pPr>
            <a:r>
              <a:rPr lang="en-US" sz="1800" dirty="0"/>
              <a:t>Here we see examples of ambiguity</a:t>
            </a:r>
          </a:p>
          <a:p>
            <a:endParaRPr lang="en-US" sz="2200" dirty="0"/>
          </a:p>
          <a:p>
            <a:r>
              <a:rPr lang="en-US" sz="2200" dirty="0">
                <a:effectLst/>
                <a:latin typeface="Calibri "/>
              </a:rPr>
              <a:t>It relies on </a:t>
            </a:r>
            <a:r>
              <a:rPr lang="en-US" sz="2200" dirty="0">
                <a:solidFill>
                  <a:srgbClr val="7030A0"/>
                </a:solidFill>
                <a:effectLst/>
                <a:latin typeface="Calibri "/>
              </a:rPr>
              <a:t>contextual information</a:t>
            </a:r>
          </a:p>
          <a:p>
            <a:pPr marL="457200" lvl="1" indent="0">
              <a:buNone/>
            </a:pPr>
            <a:r>
              <a:rPr lang="en-US" sz="1400" dirty="0">
                <a:effectLst/>
              </a:rPr>
              <a:t>Implicit references, implicit memory, colloquialism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200" dirty="0">
                <a:latin typeface="MinionPro-Regular"/>
              </a:rPr>
              <a:t>Machine cannot understand </a:t>
            </a:r>
            <a:r>
              <a:rPr lang="en-US" sz="2200" dirty="0">
                <a:solidFill>
                  <a:srgbClr val="7030A0"/>
                </a:solidFill>
                <a:latin typeface="MinionPro-Regular"/>
              </a:rPr>
              <a:t>creativity</a:t>
            </a:r>
            <a:r>
              <a:rPr lang="en-US" sz="2200" dirty="0">
                <a:latin typeface="MinionPro-Regular"/>
              </a:rPr>
              <a:t> (poems, </a:t>
            </a:r>
            <a:r>
              <a:rPr lang="en-US" sz="2200" dirty="0" err="1">
                <a:latin typeface="MinionPro-Regular"/>
              </a:rPr>
              <a:t>etc</a:t>
            </a:r>
            <a:r>
              <a:rPr lang="en-US" sz="2200" dirty="0">
                <a:latin typeface="MinionPro-Regular"/>
              </a:rPr>
              <a:t>…)</a:t>
            </a:r>
          </a:p>
          <a:p>
            <a:endParaRPr lang="en-US" sz="2200" dirty="0">
              <a:latin typeface="MinionPro-Regular"/>
            </a:endParaRPr>
          </a:p>
          <a:p>
            <a:pPr algn="l"/>
            <a:r>
              <a:rPr lang="en-US" sz="2200" dirty="0">
                <a:latin typeface="MinionPro-Regular"/>
              </a:rPr>
              <a:t>There is </a:t>
            </a:r>
            <a:r>
              <a:rPr lang="en-US" sz="2200" dirty="0">
                <a:solidFill>
                  <a:srgbClr val="7030A0"/>
                </a:solidFill>
                <a:latin typeface="MinionPro-Regular"/>
              </a:rPr>
              <a:t>n</a:t>
            </a:r>
            <a:r>
              <a:rPr lang="en-US" sz="2200" b="0" i="0" u="none" strike="noStrike" baseline="0" dirty="0">
                <a:solidFill>
                  <a:srgbClr val="7030A0"/>
                </a:solidFill>
                <a:latin typeface="MinionPro-Regular"/>
              </a:rPr>
              <a:t>o direct mapping </a:t>
            </a:r>
            <a:r>
              <a:rPr lang="en-US" sz="2200" b="0" i="0" u="none" strike="noStrike" baseline="0" dirty="0">
                <a:latin typeface="MinionPro-Regular"/>
              </a:rPr>
              <a:t>between the vocabularies of any two languages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A9482-D524-4F1B-B6A5-BE23D21C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825625"/>
            <a:ext cx="6172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7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Vanishing Gradient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solve this issue is by using </a:t>
            </a:r>
            <a:r>
              <a:rPr lang="en-US" b="1" dirty="0" err="1"/>
              <a:t>ReLU</a:t>
            </a:r>
            <a:r>
              <a:rPr lang="en-US" dirty="0"/>
              <a:t> activation function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6DE9667-D3B9-4D00-8F69-3B186FCA1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2569369"/>
            <a:ext cx="4810125" cy="3607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61638A-7C97-47A6-8402-0C21D1737672}"/>
              </a:ext>
            </a:extLst>
          </p:cNvPr>
          <p:cNvSpPr txBox="1"/>
          <p:nvPr/>
        </p:nvSpPr>
        <p:spPr>
          <a:xfrm>
            <a:off x="7458941" y="2670969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PROBLEM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If the value is &lt;0, the derivative would become 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“kills” all the negative weights</a:t>
            </a:r>
          </a:p>
          <a:p>
            <a:endParaRPr lang="en-US" dirty="0"/>
          </a:p>
          <a:p>
            <a:r>
              <a:rPr lang="en-US" dirty="0"/>
              <a:t>This impacts the learning!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01ECB-02EE-4A80-A407-49E33A7B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2" y="2984718"/>
            <a:ext cx="155257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D34D7-4D5F-F8D7-F99A-A75BE636A933}"/>
              </a:ext>
            </a:extLst>
          </p:cNvPr>
          <p:cNvSpPr txBox="1"/>
          <p:nvPr/>
        </p:nvSpPr>
        <p:spPr>
          <a:xfrm>
            <a:off x="5250426" y="6492875"/>
            <a:ext cx="69415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problem can be solved with </a:t>
            </a:r>
            <a:r>
              <a:rPr lang="en-US" b="1" dirty="0"/>
              <a:t>Leaky </a:t>
            </a:r>
            <a:r>
              <a:rPr lang="en-US" b="1" dirty="0" err="1"/>
              <a:t>ReLU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>
                <a:latin typeface="Consolas" panose="020B0609020204030204" pitchFamily="49" charset="0"/>
              </a:rPr>
              <a:t>f(x) = max(0.01x, x)</a:t>
            </a:r>
          </a:p>
        </p:txBody>
      </p:sp>
    </p:spTree>
    <p:extLst>
      <p:ext uri="{BB962C8B-B14F-4D97-AF65-F5344CB8AC3E}">
        <p14:creationId xmlns:p14="http://schemas.microsoft.com/office/powerpoint/2010/main" val="13079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Vanishing Gradient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solution is to </a:t>
            </a:r>
            <a:r>
              <a:rPr lang="en-US" dirty="0">
                <a:solidFill>
                  <a:srgbClr val="7030A0"/>
                </a:solidFill>
              </a:rPr>
              <a:t>initialize the </a:t>
            </a:r>
            <a:r>
              <a:rPr lang="en-US" b="1" dirty="0">
                <a:solidFill>
                  <a:srgbClr val="7030A0"/>
                </a:solidFill>
              </a:rPr>
              <a:t>biases to 0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weights</a:t>
            </a:r>
            <a:r>
              <a:rPr lang="en-US" dirty="0">
                <a:solidFill>
                  <a:srgbClr val="7030A0"/>
                </a:solidFill>
              </a:rPr>
              <a:t> to the </a:t>
            </a:r>
            <a:r>
              <a:rPr lang="en-US" b="1" dirty="0">
                <a:solidFill>
                  <a:srgbClr val="7030A0"/>
                </a:solidFill>
              </a:rPr>
              <a:t>identity matrix</a:t>
            </a:r>
          </a:p>
          <a:p>
            <a:pPr marL="457200" lvl="1" indent="0">
              <a:buNone/>
            </a:pPr>
            <a:r>
              <a:rPr lang="en-US" dirty="0"/>
              <a:t>This helps the weights from shrinking to 0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1F85C09-6CD4-4380-A37E-184A5A57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36" y="3479511"/>
            <a:ext cx="3937462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25C7-CFEA-4C4D-A67B-91F33C02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Vanishing Gradient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2B16-38A3-4172-BE53-AD58211A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third solution is to use “memory cells”: the </a:t>
            </a:r>
            <a:r>
              <a:rPr lang="en-US" b="1" dirty="0"/>
              <a:t>gated cells </a:t>
            </a:r>
          </a:p>
          <a:p>
            <a:pPr marL="457200" lvl="1" indent="0">
              <a:buNone/>
            </a:pPr>
            <a:r>
              <a:rPr lang="en-US" dirty="0"/>
              <a:t>This</a:t>
            </a:r>
            <a:r>
              <a:rPr lang="en-US" b="1" dirty="0"/>
              <a:t> </a:t>
            </a:r>
            <a:r>
              <a:rPr lang="en-US" dirty="0"/>
              <a:t>more complex recurrent units with gates are the most robust solution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Long-Short Term Memory </a:t>
            </a:r>
            <a:r>
              <a:rPr lang="en-US" dirty="0"/>
              <a:t>(</a:t>
            </a:r>
            <a:r>
              <a:rPr lang="en-US" b="1" dirty="0"/>
              <a:t>LSTM</a:t>
            </a:r>
            <a:r>
              <a:rPr lang="en-US" dirty="0"/>
              <a:t>) networks use this type of gated cells</a:t>
            </a:r>
          </a:p>
        </p:txBody>
      </p:sp>
    </p:spTree>
    <p:extLst>
      <p:ext uri="{BB962C8B-B14F-4D97-AF65-F5344CB8AC3E}">
        <p14:creationId xmlns:p14="http://schemas.microsoft.com/office/powerpoint/2010/main" val="81180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39A-2A79-4AE8-65F0-1D51471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vs Image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96E3-4B15-D3CC-D604-93979DFA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data is composed of </a:t>
            </a:r>
            <a:r>
              <a:rPr lang="en-US" dirty="0">
                <a:solidFill>
                  <a:srgbClr val="C00000"/>
                </a:solidFill>
              </a:rPr>
              <a:t>discrete chunks </a:t>
            </a:r>
            <a:r>
              <a:rPr lang="en-US" dirty="0"/>
              <a:t>(characters or words), pixels in an image are points in a continuous color spectrum</a:t>
            </a:r>
          </a:p>
          <a:p>
            <a:pPr marL="457200" lvl="1" indent="0">
              <a:buNone/>
            </a:pPr>
            <a:r>
              <a:rPr lang="en-US" dirty="0"/>
              <a:t>We can make blue pixels greener, but not the word “blue” more “green”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Backpropagation can tell me how to change the pixel value, but not the “word value”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DDEC96-FE46-CB4D-947B-834EB7FC7801}"/>
              </a:ext>
            </a:extLst>
          </p:cNvPr>
          <p:cNvSpPr/>
          <p:nvPr/>
        </p:nvSpPr>
        <p:spPr>
          <a:xfrm>
            <a:off x="4421393" y="4175758"/>
            <a:ext cx="3698838" cy="805031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5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F2B6A-8BC0-1A77-C8AE-98A697E36C73}"/>
              </a:ext>
            </a:extLst>
          </p:cNvPr>
          <p:cNvSpPr txBox="1"/>
          <p:nvPr/>
        </p:nvSpPr>
        <p:spPr>
          <a:xfrm>
            <a:off x="4366708" y="5340349"/>
            <a:ext cx="3808207" cy="477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blue …………..............green</a:t>
            </a:r>
          </a:p>
        </p:txBody>
      </p:sp>
    </p:spTree>
    <p:extLst>
      <p:ext uri="{BB962C8B-B14F-4D97-AF65-F5344CB8AC3E}">
        <p14:creationId xmlns:p14="http://schemas.microsoft.com/office/powerpoint/2010/main" val="3103602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39A-2A79-4AE8-65F0-1D51471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vs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96E3-4B15-D3CC-D604-93979DFA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data has a </a:t>
            </a:r>
            <a:r>
              <a:rPr lang="en-US" dirty="0">
                <a:solidFill>
                  <a:srgbClr val="0070C0"/>
                </a:solidFill>
              </a:rPr>
              <a:t>time dimension </a:t>
            </a:r>
            <a:r>
              <a:rPr lang="en-US" dirty="0"/>
              <a:t>but no spatial dimension</a:t>
            </a:r>
          </a:p>
          <a:p>
            <a:pPr marL="457200" lvl="1" indent="0">
              <a:buNone/>
            </a:pPr>
            <a:r>
              <a:rPr lang="en-US" dirty="0"/>
              <a:t>The order of words is important, long-term dependences</a:t>
            </a:r>
          </a:p>
          <a:p>
            <a:r>
              <a:rPr lang="en-US" dirty="0"/>
              <a:t>Image data has </a:t>
            </a:r>
            <a:r>
              <a:rPr lang="en-US" dirty="0">
                <a:solidFill>
                  <a:srgbClr val="7030A0"/>
                </a:solidFill>
              </a:rPr>
              <a:t>two spatial dimensions </a:t>
            </a:r>
            <a:r>
              <a:rPr lang="en-US" dirty="0"/>
              <a:t>but no time dimension</a:t>
            </a:r>
          </a:p>
          <a:p>
            <a:pPr marL="457200" lvl="1" indent="0">
              <a:buNone/>
            </a:pPr>
            <a:r>
              <a:rPr lang="en-US" dirty="0"/>
              <a:t>Pixels can be processed simultaneously, and even flipped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2AA909-CB47-9FBA-327C-F63DEE6E90B4}"/>
              </a:ext>
            </a:extLst>
          </p:cNvPr>
          <p:cNvGrpSpPr/>
          <p:nvPr/>
        </p:nvGrpSpPr>
        <p:grpSpPr>
          <a:xfrm>
            <a:off x="2527599" y="3861975"/>
            <a:ext cx="7136802" cy="796066"/>
            <a:chOff x="2764716" y="5167243"/>
            <a:chExt cx="7136802" cy="7960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6D28A3-F5BE-2635-6E69-CA861577802B}"/>
                </a:ext>
              </a:extLst>
            </p:cNvPr>
            <p:cNvSpPr txBox="1"/>
            <p:nvPr/>
          </p:nvSpPr>
          <p:spPr>
            <a:xfrm>
              <a:off x="2764716" y="5593977"/>
              <a:ext cx="7136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sentence is very important to understand time dimension in text data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E49C25-7E0D-D76B-D3C7-21B424291201}"/>
                </a:ext>
              </a:extLst>
            </p:cNvPr>
            <p:cNvCxnSpPr/>
            <p:nvPr/>
          </p:nvCxnSpPr>
          <p:spPr>
            <a:xfrm>
              <a:off x="2829261" y="5475642"/>
              <a:ext cx="691716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19AF1AC-A704-5328-654E-A9249BC672B3}"/>
                    </a:ext>
                  </a:extLst>
                </p:cNvPr>
                <p:cNvSpPr txBox="1"/>
                <p:nvPr/>
              </p:nvSpPr>
              <p:spPr>
                <a:xfrm>
                  <a:off x="6351046" y="5167243"/>
                  <a:ext cx="301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19AF1AC-A704-5328-654E-A9249BC67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046" y="5167243"/>
                  <a:ext cx="30121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766F7E-57A0-DE02-3953-C7F670E5CB9A}"/>
              </a:ext>
            </a:extLst>
          </p:cNvPr>
          <p:cNvGrpSpPr/>
          <p:nvPr/>
        </p:nvGrpSpPr>
        <p:grpSpPr>
          <a:xfrm>
            <a:off x="4960412" y="4962845"/>
            <a:ext cx="2040372" cy="1922877"/>
            <a:chOff x="4960412" y="4962845"/>
            <a:chExt cx="2040372" cy="19228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4E38B-35D3-794A-CAD8-F3B8FB0A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622" y="5223101"/>
              <a:ext cx="1288628" cy="132556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29A054-42B8-8DF4-36DE-041EFA2AE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2762" y="5120637"/>
              <a:ext cx="0" cy="1460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17B10B9-09EE-68E5-D293-263832412975}"/>
                </a:ext>
              </a:extLst>
            </p:cNvPr>
            <p:cNvCxnSpPr>
              <a:cxnSpLocks/>
            </p:cNvCxnSpPr>
            <p:nvPr/>
          </p:nvCxnSpPr>
          <p:spPr>
            <a:xfrm>
              <a:off x="5292762" y="6580938"/>
              <a:ext cx="15491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59A1DA1-E8D2-F695-B69B-890BDFC9D8C3}"/>
                    </a:ext>
                  </a:extLst>
                </p:cNvPr>
                <p:cNvSpPr txBox="1"/>
                <p:nvPr/>
              </p:nvSpPr>
              <p:spPr>
                <a:xfrm>
                  <a:off x="6570478" y="6516390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59A1DA1-E8D2-F695-B69B-890BDFC9D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478" y="6516390"/>
                  <a:ext cx="4303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97B990-034E-7851-353A-2025932A6D96}"/>
                    </a:ext>
                  </a:extLst>
                </p:cNvPr>
                <p:cNvSpPr txBox="1"/>
                <p:nvPr/>
              </p:nvSpPr>
              <p:spPr>
                <a:xfrm>
                  <a:off x="4960412" y="4962845"/>
                  <a:ext cx="430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97B990-034E-7851-353A-2025932A6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412" y="4962845"/>
                  <a:ext cx="43030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7574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39A-2A79-4AE8-65F0-1D51471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vs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96E3-4B15-D3CC-D604-93979DFA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data is </a:t>
            </a:r>
            <a:r>
              <a:rPr lang="en-US" dirty="0">
                <a:solidFill>
                  <a:srgbClr val="C00000"/>
                </a:solidFill>
              </a:rPr>
              <a:t>highly sensitive to small changes </a:t>
            </a:r>
            <a:r>
              <a:rPr lang="en-US" dirty="0"/>
              <a:t>in the individual units (words or characters)</a:t>
            </a:r>
          </a:p>
          <a:p>
            <a:pPr marL="457200" lvl="1" indent="0">
              <a:buNone/>
            </a:pPr>
            <a:r>
              <a:rPr lang="en-US" dirty="0"/>
              <a:t>This makes it very difficult to train a model to generate coherent text</a:t>
            </a:r>
          </a:p>
        </p:txBody>
      </p:sp>
      <p:pic>
        <p:nvPicPr>
          <p:cNvPr id="1026" name="Picture 2" descr="Guía para visitar San José - Estilo de Vida">
            <a:extLst>
              <a:ext uri="{FF2B5EF4-FFF2-40B4-BE49-F238E27FC236}">
                <a16:creationId xmlns:a16="http://schemas.microsoft.com/office/drawing/2014/main" id="{3471C1C0-26F7-72E7-48BE-90672C6DF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64" y="3499422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A1834-62BF-E202-0D42-D36CF9C85468}"/>
              </a:ext>
            </a:extLst>
          </p:cNvPr>
          <p:cNvSpPr txBox="1"/>
          <p:nvPr/>
        </p:nvSpPr>
        <p:spPr>
          <a:xfrm>
            <a:off x="6629332" y="4062586"/>
            <a:ext cx="379482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 am until sure why, but this of passage not seem to make architecture sense to crow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D3FF2-4A19-382E-F406-A2EC82E024FD}"/>
              </a:ext>
            </a:extLst>
          </p:cNvPr>
          <p:cNvSpPr txBox="1"/>
          <p:nvPr/>
        </p:nvSpPr>
        <p:spPr>
          <a:xfrm>
            <a:off x="1740072" y="6058627"/>
            <a:ext cx="353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Pixels were altered in this image; can you still recognize what it 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4F203-AF5D-B694-4BDF-B460AC0CF1D5}"/>
              </a:ext>
            </a:extLst>
          </p:cNvPr>
          <p:cNvSpPr txBox="1"/>
          <p:nvPr/>
        </p:nvSpPr>
        <p:spPr>
          <a:xfrm>
            <a:off x="6477063" y="5262915"/>
            <a:ext cx="4255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Original sentence: “I am not sure why, but this sentence does not seem to make much sense to me”</a:t>
            </a:r>
          </a:p>
        </p:txBody>
      </p:sp>
    </p:spTree>
    <p:extLst>
      <p:ext uri="{BB962C8B-B14F-4D97-AF65-F5344CB8AC3E}">
        <p14:creationId xmlns:p14="http://schemas.microsoft.com/office/powerpoint/2010/main" val="3313192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E39A-2A79-4AE8-65F0-1D51471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vs 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96E3-4B15-D3CC-D604-93979DFA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data has </a:t>
            </a:r>
            <a:r>
              <a:rPr lang="en-US" dirty="0">
                <a:solidFill>
                  <a:srgbClr val="0070C0"/>
                </a:solidFill>
              </a:rPr>
              <a:t>a rules-based grammatical structure</a:t>
            </a:r>
            <a:r>
              <a:rPr lang="en-US" dirty="0"/>
              <a:t>, image data doesn’t follow set rules about pixel values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Grammatical rules: 	“</a:t>
            </a:r>
            <a:r>
              <a:rPr lang="en-US" i="1" dirty="0"/>
              <a:t>The cat sat on the having</a:t>
            </a:r>
            <a:r>
              <a:rPr lang="en-US" dirty="0"/>
              <a:t>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Semantic rules: 		“</a:t>
            </a:r>
            <a:r>
              <a:rPr lang="en-US" i="1" dirty="0"/>
              <a:t>I am in the beach</a:t>
            </a:r>
            <a:r>
              <a:rPr lang="en-US" dirty="0"/>
              <a:t>”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Grammatically this is correct, but…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Very difficult to learn!</a:t>
            </a:r>
          </a:p>
        </p:txBody>
      </p:sp>
    </p:spTree>
    <p:extLst>
      <p:ext uri="{BB962C8B-B14F-4D97-AF65-F5344CB8AC3E}">
        <p14:creationId xmlns:p14="http://schemas.microsoft.com/office/powerpoint/2010/main" val="1349771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C22D-EC1A-01CB-B7E3-46EBA420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D5AF-C517-5265-0252-67DDB3F4F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first step is to clean up and tokenize the text</a:t>
            </a:r>
          </a:p>
          <a:p>
            <a:r>
              <a:rPr lang="en-US" b="1" dirty="0"/>
              <a:t>Tokenization</a:t>
            </a:r>
            <a:r>
              <a:rPr lang="en-US" dirty="0"/>
              <a:t> is the process of </a:t>
            </a:r>
            <a:r>
              <a:rPr lang="en-US" dirty="0">
                <a:solidFill>
                  <a:srgbClr val="0070C0"/>
                </a:solidFill>
              </a:rPr>
              <a:t>splitting text into individual units </a:t>
            </a:r>
            <a:r>
              <a:rPr lang="en-US" dirty="0"/>
              <a:t>(words or characters)</a:t>
            </a:r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7030A0"/>
                </a:solidFill>
              </a:rPr>
              <a:t>pros and cons </a:t>
            </a:r>
            <a:r>
              <a:rPr lang="en-US" dirty="0"/>
              <a:t>to using </a:t>
            </a:r>
            <a:r>
              <a:rPr lang="en-US" dirty="0">
                <a:solidFill>
                  <a:srgbClr val="7030A0"/>
                </a:solidFill>
              </a:rPr>
              <a:t>word or character tokens</a:t>
            </a:r>
            <a:r>
              <a:rPr lang="en-US" dirty="0"/>
              <a:t>, so choose based on what works best for your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156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C22D-EC1A-01CB-B7E3-46EBA420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250E4-98AE-A9E7-0D8C-5B20EC15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0282" y="1744564"/>
            <a:ext cx="5858693" cy="3067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5CC15-58CE-97BC-DCA6-1E7B3209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474" y="1902169"/>
            <a:ext cx="990738" cy="2248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6C8B3-E3CE-5D47-0D03-EA00C2E1D119}"/>
              </a:ext>
            </a:extLst>
          </p:cNvPr>
          <p:cNvSpPr txBox="1"/>
          <p:nvPr/>
        </p:nvSpPr>
        <p:spPr>
          <a:xfrm>
            <a:off x="2728477" y="5199055"/>
            <a:ext cx="7818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This is an example of Tokenization (vocabulary on the right)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50"/>
                </a:solidFill>
              </a:rPr>
              <a:t>value 0</a:t>
            </a:r>
            <a:r>
              <a:rPr lang="en-US" sz="2200" dirty="0"/>
              <a:t> is the </a:t>
            </a:r>
            <a:r>
              <a:rPr lang="en-US" sz="2200" b="1" dirty="0"/>
              <a:t>stop token </a:t>
            </a:r>
            <a:r>
              <a:rPr lang="en-US" sz="2200" dirty="0"/>
              <a:t>(string has come to an end)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0070C0"/>
                </a:solidFill>
              </a:rPr>
              <a:t>value 0</a:t>
            </a:r>
            <a:r>
              <a:rPr lang="en-US" sz="2200" dirty="0"/>
              <a:t> can also be used for </a:t>
            </a:r>
            <a:r>
              <a:rPr lang="en-US" sz="2200" dirty="0">
                <a:solidFill>
                  <a:srgbClr val="0070C0"/>
                </a:solidFill>
              </a:rPr>
              <a:t>padding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7030A0"/>
                </a:solidFill>
              </a:rPr>
              <a:t>value 1</a:t>
            </a:r>
            <a:r>
              <a:rPr lang="en-US" sz="2200" dirty="0"/>
              <a:t> is used for </a:t>
            </a:r>
            <a:r>
              <a:rPr lang="en-US" sz="2200" dirty="0">
                <a:solidFill>
                  <a:srgbClr val="7030A0"/>
                </a:solidFill>
              </a:rPr>
              <a:t>unknown words</a:t>
            </a:r>
          </a:p>
        </p:txBody>
      </p:sp>
    </p:spTree>
    <p:extLst>
      <p:ext uri="{BB962C8B-B14F-4D97-AF65-F5344CB8AC3E}">
        <p14:creationId xmlns:p14="http://schemas.microsoft.com/office/powerpoint/2010/main" val="16264539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C22D-EC1A-01CB-B7E3-46EBA420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D5AF-C517-5265-0252-67DDB3F4F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142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text is usually </a:t>
            </a:r>
            <a:r>
              <a:rPr lang="en-US" dirty="0">
                <a:solidFill>
                  <a:srgbClr val="7030A0"/>
                </a:solidFill>
              </a:rPr>
              <a:t>converted to lowercase </a:t>
            </a:r>
            <a:r>
              <a:rPr lang="en-US" dirty="0"/>
              <a:t>to treat all words in the same way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But some </a:t>
            </a:r>
            <a:r>
              <a:rPr lang="en-US" dirty="0">
                <a:solidFill>
                  <a:srgbClr val="0070C0"/>
                </a:solidFill>
              </a:rPr>
              <a:t>proper nouns </a:t>
            </a:r>
            <a:r>
              <a:rPr lang="en-US" dirty="0"/>
              <a:t>(names or places) better capitalized (tokenized independently)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9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900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text vocabulary may be very large</a:t>
            </a:r>
            <a:r>
              <a:rPr lang="en-US" dirty="0"/>
              <a:t>, with some </a:t>
            </a:r>
            <a:r>
              <a:rPr lang="en-US" dirty="0">
                <a:solidFill>
                  <a:srgbClr val="C00000"/>
                </a:solidFill>
              </a:rPr>
              <a:t>words appearing very </a:t>
            </a:r>
            <a:r>
              <a:rPr lang="en-US" b="1" dirty="0">
                <a:solidFill>
                  <a:srgbClr val="C00000"/>
                </a:solidFill>
              </a:rPr>
              <a:t>sparsely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Replace sparse words with </a:t>
            </a:r>
            <a:r>
              <a:rPr lang="en-US" dirty="0">
                <a:solidFill>
                  <a:srgbClr val="0070C0"/>
                </a:solidFill>
              </a:rPr>
              <a:t>a token for unknown word</a:t>
            </a:r>
            <a:r>
              <a:rPr lang="en-US" dirty="0"/>
              <a:t>, to reduce the number of weights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800" dirty="0"/>
          </a:p>
          <a:p>
            <a:r>
              <a:rPr lang="en-US" dirty="0"/>
              <a:t>Words can be </a:t>
            </a:r>
            <a:r>
              <a:rPr lang="en-US" dirty="0">
                <a:solidFill>
                  <a:srgbClr val="7030A0"/>
                </a:solidFill>
              </a:rPr>
              <a:t>stemmed</a:t>
            </a:r>
            <a:r>
              <a:rPr lang="en-US" dirty="0"/>
              <a:t> so that different tenses of a verb are </a:t>
            </a:r>
            <a:r>
              <a:rPr lang="en-US" dirty="0">
                <a:solidFill>
                  <a:srgbClr val="7030A0"/>
                </a:solidFill>
              </a:rPr>
              <a:t>tokenized together</a:t>
            </a:r>
          </a:p>
          <a:p>
            <a:pPr marL="457200" lvl="1" indent="0">
              <a:buNone/>
            </a:pPr>
            <a:r>
              <a:rPr lang="en-US" dirty="0"/>
              <a:t>For example, browse, browsing, browses, and browsed would all be stemmed to brows</a:t>
            </a:r>
          </a:p>
          <a:p>
            <a:pPr marL="457200" lvl="1" indent="0">
              <a:buNone/>
            </a:pPr>
            <a:endParaRPr lang="en-US" sz="800" dirty="0"/>
          </a:p>
          <a:p>
            <a:r>
              <a:rPr lang="en-US" dirty="0"/>
              <a:t>Either </a:t>
            </a:r>
            <a:r>
              <a:rPr lang="en-US" dirty="0">
                <a:solidFill>
                  <a:srgbClr val="0070C0"/>
                </a:solidFill>
              </a:rPr>
              <a:t>tokenize the </a:t>
            </a:r>
            <a:r>
              <a:rPr lang="en-US" b="1" dirty="0">
                <a:solidFill>
                  <a:srgbClr val="0070C0"/>
                </a:solidFill>
              </a:rPr>
              <a:t>punctuation</a:t>
            </a:r>
            <a:r>
              <a:rPr lang="en-US" dirty="0"/>
              <a:t>, or </a:t>
            </a:r>
            <a:r>
              <a:rPr lang="en-US" dirty="0">
                <a:solidFill>
                  <a:srgbClr val="7030A0"/>
                </a:solidFill>
              </a:rPr>
              <a:t>remove it altogether</a:t>
            </a:r>
          </a:p>
          <a:p>
            <a:endParaRPr lang="en-US" sz="700" dirty="0"/>
          </a:p>
          <a:p>
            <a:r>
              <a:rPr lang="en-US" dirty="0"/>
              <a:t>Using word tokenization means that </a:t>
            </a:r>
            <a:r>
              <a:rPr lang="en-US" dirty="0">
                <a:solidFill>
                  <a:srgbClr val="C00000"/>
                </a:solidFill>
              </a:rPr>
              <a:t>the model will never be able to predict words </a:t>
            </a:r>
            <a:r>
              <a:rPr lang="en-US" b="1" dirty="0">
                <a:solidFill>
                  <a:srgbClr val="C00000"/>
                </a:solidFill>
              </a:rPr>
              <a:t>outside of the training vocabulary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2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41328</TotalTime>
  <Words>7745</Words>
  <Application>Microsoft Office PowerPoint</Application>
  <PresentationFormat>Widescreen</PresentationFormat>
  <Paragraphs>1377</Paragraphs>
  <Slides>147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9" baseType="lpstr">
      <vt:lpstr>Abadi Extra Light</vt:lpstr>
      <vt:lpstr>Arial</vt:lpstr>
      <vt:lpstr>Calibri</vt:lpstr>
      <vt:lpstr>Calibri </vt:lpstr>
      <vt:lpstr>Calibri Light</vt:lpstr>
      <vt:lpstr>Cambria Math</vt:lpstr>
      <vt:lpstr>Consolas</vt:lpstr>
      <vt:lpstr>Courier New</vt:lpstr>
      <vt:lpstr>MinionPro-Regular</vt:lpstr>
      <vt:lpstr>source-serif-pro</vt:lpstr>
      <vt:lpstr>Wingdings</vt:lpstr>
      <vt:lpstr>Office Theme</vt:lpstr>
      <vt:lpstr>NLP</vt:lpstr>
      <vt:lpstr>PowerPoint Presentation</vt:lpstr>
      <vt:lpstr>NLP Tasks</vt:lpstr>
      <vt:lpstr>Language Translation</vt:lpstr>
      <vt:lpstr>Language Translation</vt:lpstr>
      <vt:lpstr>PowerPoint Presentation</vt:lpstr>
      <vt:lpstr>PowerPoint Presentation</vt:lpstr>
      <vt:lpstr>Why NLP is difficult</vt:lpstr>
      <vt:lpstr>Why NLP is difficult</vt:lpstr>
      <vt:lpstr>Classic NLP Pipeline</vt:lpstr>
      <vt:lpstr>Classic NLP Pipeline</vt:lpstr>
      <vt:lpstr>Classic NLP Pipeline</vt:lpstr>
      <vt:lpstr>Classic NLP Pipeline</vt:lpstr>
      <vt:lpstr>Machine Learning for NLP</vt:lpstr>
      <vt:lpstr>PowerPoint Presentation</vt:lpstr>
      <vt:lpstr>PowerPoint Presentation</vt:lpstr>
      <vt:lpstr>PowerPoint Presentation</vt:lpstr>
      <vt:lpstr>PowerPoint Presentation</vt:lpstr>
      <vt:lpstr>Deep Neural Networks for NLP</vt:lpstr>
      <vt:lpstr>Word Embedding</vt:lpstr>
      <vt:lpstr>Word Embedding</vt:lpstr>
      <vt:lpstr>Word Embedding</vt:lpstr>
      <vt:lpstr>Word Embedding</vt:lpstr>
      <vt:lpstr>Word Embedding</vt:lpstr>
      <vt:lpstr>Word Embedding… before</vt:lpstr>
      <vt:lpstr>Word Embedding using Word2Vec (Mikolov et al., 2013)</vt:lpstr>
      <vt:lpstr>Word2Vec</vt:lpstr>
      <vt:lpstr>Word2Vec</vt:lpstr>
      <vt:lpstr>Word2Vec</vt:lpstr>
      <vt:lpstr>Word2Vec</vt:lpstr>
      <vt:lpstr>Word2Vec</vt:lpstr>
      <vt:lpstr>Word2Vec – 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“You shall know a word by the company it keeps” – J.R. Firth, 1957</vt:lpstr>
      <vt:lpstr>Continuous Bag-of-words (CBOW) </vt:lpstr>
      <vt:lpstr>Continuous Bag-of-words (CBOW) </vt:lpstr>
      <vt:lpstr>Word2Vec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 - Training</vt:lpstr>
      <vt:lpstr>PowerPoint Presentation</vt:lpstr>
      <vt:lpstr>Word2Vec – Final words2vec</vt:lpstr>
      <vt:lpstr>ELMo</vt:lpstr>
      <vt:lpstr>ELMo</vt:lpstr>
      <vt:lpstr>ELMo</vt:lpstr>
      <vt:lpstr>ELMo</vt:lpstr>
      <vt:lpstr>ELMo</vt:lpstr>
      <vt:lpstr>ELMo</vt:lpstr>
      <vt:lpstr>ELMo</vt:lpstr>
      <vt:lpstr>ELMo</vt:lpstr>
      <vt:lpstr>BERT</vt:lpstr>
      <vt:lpstr>Pre-trained models</vt:lpstr>
      <vt:lpstr>Pre-trained models</vt:lpstr>
      <vt:lpstr>Pre-trained models</vt:lpstr>
      <vt:lpstr>Pre-trained models</vt:lpstr>
      <vt:lpstr>Pre-trained models</vt:lpstr>
      <vt:lpstr>RNN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diagram to represent RNN</vt:lpstr>
      <vt:lpstr>Cell states</vt:lpstr>
      <vt:lpstr>Backpropagation Through Time (BPTT)</vt:lpstr>
      <vt:lpstr>PowerPoint Presentation</vt:lpstr>
      <vt:lpstr>Backpropagation Through Time (BPTT)</vt:lpstr>
      <vt:lpstr>Backpropagation Through Time (BPTT)</vt:lpstr>
      <vt:lpstr>Backpropagation Through Time (BPTT)</vt:lpstr>
      <vt:lpstr>Backpropagation Through Time (BPTT)</vt:lpstr>
      <vt:lpstr>Backpropagation Through Time (BPTT)</vt:lpstr>
      <vt:lpstr>PowerPoint Presentation</vt:lpstr>
      <vt:lpstr>Vanishing Gradient examples</vt:lpstr>
      <vt:lpstr>Vanishing Gradient solutions</vt:lpstr>
      <vt:lpstr>Vanishing Gradient solutions</vt:lpstr>
      <vt:lpstr>Vanishing Gradient solutions</vt:lpstr>
      <vt:lpstr>Vanishing Gradient solutions</vt:lpstr>
      <vt:lpstr>Text data vs Image data </vt:lpstr>
      <vt:lpstr>Text data vs Image data</vt:lpstr>
      <vt:lpstr>Text data vs Image data</vt:lpstr>
      <vt:lpstr>Text data vs Image data</vt:lpstr>
      <vt:lpstr>Tokenization</vt:lpstr>
      <vt:lpstr>Tokenization</vt:lpstr>
      <vt:lpstr>Word Tokens</vt:lpstr>
      <vt:lpstr>Character Tokens</vt:lpstr>
      <vt:lpstr>LSTM</vt:lpstr>
      <vt:lpstr>RNN vs LSTM </vt:lpstr>
      <vt:lpstr>RNN vs LSTM </vt:lpstr>
      <vt:lpstr>LSTM </vt:lpstr>
      <vt:lpstr>LSTM</vt:lpstr>
      <vt:lpstr>LSTM</vt:lpstr>
      <vt:lpstr>LSTM</vt:lpstr>
      <vt:lpstr>LSTM</vt:lpstr>
      <vt:lpstr>LSTM</vt:lpstr>
      <vt:lpstr>LSTM</vt:lpstr>
      <vt:lpstr>LSTM</vt:lpstr>
      <vt:lpstr>LSTM</vt:lpstr>
      <vt:lpstr>Input/Output combinations</vt:lpstr>
      <vt:lpstr>Attention is all you need (2017)</vt:lpstr>
      <vt:lpstr>Attention is all you need</vt:lpstr>
      <vt:lpstr>Attention is all you need</vt:lpstr>
      <vt:lpstr>Attention is all you need</vt:lpstr>
      <vt:lpstr>Attention is all you need</vt:lpstr>
      <vt:lpstr>Transformers</vt:lpstr>
      <vt:lpstr>Transformers</vt:lpstr>
      <vt:lpstr>Transformers</vt:lpstr>
      <vt:lpstr>Transformer Block</vt:lpstr>
      <vt:lpstr>Queries, Keys, and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Multi-Head Attention</vt:lpstr>
      <vt:lpstr>Layer Normalization</vt:lpstr>
      <vt:lpstr>Layer Normalization</vt:lpstr>
      <vt:lpstr>Positional Encoding </vt:lpstr>
      <vt:lpstr>PowerPoint Presentation</vt:lpstr>
      <vt:lpstr>Positional Encoding</vt:lpstr>
      <vt:lpstr>Positional Encoding</vt:lpstr>
      <vt:lpstr>Masking</vt:lpstr>
      <vt:lpstr>PowerPoint Presentation</vt:lpstr>
      <vt:lpstr>Masking</vt:lpstr>
      <vt:lpstr>Transformers</vt:lpstr>
      <vt:lpstr>GPT - Generative Pre-trained Transformer</vt:lpstr>
      <vt:lpstr>GPT - Generative Pre-trained Transformer</vt:lpstr>
      <vt:lpstr>GPT - Generative Pre-trained Transformer</vt:lpstr>
      <vt:lpstr>Further reading and material</vt:lpstr>
      <vt:lpstr>Further reading and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Di Troia</dc:creator>
  <cp:lastModifiedBy>Fabio Di Troia</cp:lastModifiedBy>
  <cp:revision>2</cp:revision>
  <dcterms:created xsi:type="dcterms:W3CDTF">2021-09-27T22:59:17Z</dcterms:created>
  <dcterms:modified xsi:type="dcterms:W3CDTF">2024-05-07T16:46:17Z</dcterms:modified>
</cp:coreProperties>
</file>